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38" r:id="rId5"/>
  </p:sldMasterIdLst>
  <p:notesMasterIdLst>
    <p:notesMasterId r:id="rId35"/>
  </p:notesMasterIdLst>
  <p:sldIdLst>
    <p:sldId id="310" r:id="rId6"/>
    <p:sldId id="302" r:id="rId7"/>
    <p:sldId id="329" r:id="rId8"/>
    <p:sldId id="362" r:id="rId9"/>
    <p:sldId id="324" r:id="rId10"/>
    <p:sldId id="337" r:id="rId11"/>
    <p:sldId id="339" r:id="rId12"/>
    <p:sldId id="322" r:id="rId13"/>
    <p:sldId id="348" r:id="rId14"/>
    <p:sldId id="350" r:id="rId15"/>
    <p:sldId id="256" r:id="rId16"/>
    <p:sldId id="352" r:id="rId17"/>
    <p:sldId id="353" r:id="rId18"/>
    <p:sldId id="349" r:id="rId19"/>
    <p:sldId id="361" r:id="rId20"/>
    <p:sldId id="354" r:id="rId21"/>
    <p:sldId id="355" r:id="rId22"/>
    <p:sldId id="351" r:id="rId23"/>
    <p:sldId id="323" r:id="rId24"/>
    <p:sldId id="356" r:id="rId25"/>
    <p:sldId id="357" r:id="rId26"/>
    <p:sldId id="358" r:id="rId27"/>
    <p:sldId id="359" r:id="rId28"/>
    <p:sldId id="293" r:id="rId29"/>
    <p:sldId id="360" r:id="rId30"/>
    <p:sldId id="300" r:id="rId31"/>
    <p:sldId id="345" r:id="rId32"/>
    <p:sldId id="319" r:id="rId33"/>
    <p:sldId id="318" r:id="rId34"/>
  </p:sldIdLst>
  <p:sldSz cx="12192000" cy="6858000"/>
  <p:notesSz cx="6858000" cy="9144000"/>
  <p:embeddedFontLst>
    <p:embeddedFont>
      <p:font typeface="Aller" panose="02000503030000020004" pitchFamily="2" charset="0"/>
      <p:regular r:id="rId36"/>
      <p:bold r:id="rId37"/>
      <p:italic r:id="rId38"/>
      <p:boldItalic r:id="rId39"/>
    </p:embeddedFont>
    <p:embeddedFont>
      <p:font typeface="Roboto" pitchFamily="2" charset="0"/>
      <p:regular r:id="rId40"/>
      <p:bold r:id="rId41"/>
      <p:italic r:id="rId42"/>
      <p:boldItalic r:id="rId4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46A700-C291-6961-F7DB-31C1A649C06E}" name="Kuhn, Beatrice" initials="KB" userId="S::beatrice.kuhn@dena.de::5ce94271-b588-4cff-b6dd-c0fe8da3de21" providerId="AD"/>
  <p188:author id="{59A18C23-86DC-458A-B502-F27A7639A6F9}" name="Kapinos, Elizaveta" initials="EK" userId="S::Elizaveta.Kapinos@dena.de::faab5456-f7d1-42f8-bc5f-3e32d56c9773" providerId="AD"/>
  <p188:author id="{BF5D27A2-10B5-5360-2885-FCFE59AD72D8}" name="Fischer, Martin" initials="FM" userId="S::martin.fischer@dena.de::f001e2a0-040a-4a75-a03f-1b4dd2333e9b" providerId="AD"/>
  <p188:author id="{4FFA86FE-3791-11EC-1816-48E89842D3C7}" name="Kapinos, Elizaveta" initials="KE" userId="S::elizaveta.kapinos@dena.de::faab5456-f7d1-42f8-bc5f-3e32d56c97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diges, Kerstin" initials="Lad" lastIdx="1" clrIdx="0">
    <p:extLst>
      <p:ext uri="{19B8F6BF-5375-455C-9EA6-DF929625EA0E}">
        <p15:presenceInfo xmlns:p15="http://schemas.microsoft.com/office/powerpoint/2012/main" userId="Ladiges, Kers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C5F"/>
    <a:srgbClr val="E6E0D6"/>
    <a:srgbClr val="ECECEC"/>
    <a:srgbClr val="FCF988"/>
    <a:srgbClr val="FFFFFF"/>
    <a:srgbClr val="E1E0F7"/>
    <a:srgbClr val="EDEDED"/>
    <a:srgbClr val="FF5A5F"/>
    <a:srgbClr val="FF5A5E"/>
    <a:srgbClr val="FDEB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E23FE-25BF-4507-93AB-FFB517F66EA9}" v="9" dt="2025-10-31T08:01:17.8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cher, Martin" userId="S::martin.fischer@dena.de::f001e2a0-040a-4a75-a03f-1b4dd2333e9b" providerId="AD" clId="Web-{D2AA43C0-6573-11BA-9957-E5D51DD701A8}"/>
    <pc:docChg chg="mod">
      <pc:chgData name="Fischer, Martin" userId="S::martin.fischer@dena.de::f001e2a0-040a-4a75-a03f-1b4dd2333e9b" providerId="AD" clId="Web-{D2AA43C0-6573-11BA-9957-E5D51DD701A8}" dt="2025-10-24T09:38:11.802" v="0"/>
      <pc:docMkLst>
        <pc:docMk/>
      </pc:docMkLst>
    </pc:docChg>
  </pc:docChgLst>
  <pc:docChgLst>
    <pc:chgData name="Fischer, Martin" userId="S::martin.fischer@dena.de::f001e2a0-040a-4a75-a03f-1b4dd2333e9b" providerId="AD" clId="Web-{03CBC719-6292-EF6A-7704-19074BD2B58A}"/>
    <pc:docChg chg="modSld">
      <pc:chgData name="Fischer, Martin" userId="S::martin.fischer@dena.de::f001e2a0-040a-4a75-a03f-1b4dd2333e9b" providerId="AD" clId="Web-{03CBC719-6292-EF6A-7704-19074BD2B58A}" dt="2025-10-24T09:43:25.154" v="0" actId="1076"/>
      <pc:docMkLst>
        <pc:docMk/>
      </pc:docMkLst>
      <pc:sldChg chg="modSp">
        <pc:chgData name="Fischer, Martin" userId="S::martin.fischer@dena.de::f001e2a0-040a-4a75-a03f-1b4dd2333e9b" providerId="AD" clId="Web-{03CBC719-6292-EF6A-7704-19074BD2B58A}" dt="2025-10-24T09:43:25.154" v="0" actId="1076"/>
        <pc:sldMkLst>
          <pc:docMk/>
          <pc:sldMk cId="3971765343" sldId="302"/>
        </pc:sldMkLst>
        <pc:spChg chg="mod">
          <ac:chgData name="Fischer, Martin" userId="S::martin.fischer@dena.de::f001e2a0-040a-4a75-a03f-1b4dd2333e9b" providerId="AD" clId="Web-{03CBC719-6292-EF6A-7704-19074BD2B58A}" dt="2025-10-24T09:43:25.154" v="0" actId="1076"/>
          <ac:spMkLst>
            <pc:docMk/>
            <pc:sldMk cId="3971765343" sldId="302"/>
            <ac:spMk id="4" creationId="{94ED7A95-869B-3E9A-85F5-F218C5A517E2}"/>
          </ac:spMkLst>
        </pc:spChg>
      </pc:sldChg>
    </pc:docChg>
  </pc:docChgLst>
  <pc:docChgLst>
    <pc:chgData name="Kuhn, Beatrice" userId="S::beatrice.kuhn@dena.de::5ce94271-b588-4cff-b6dd-c0fe8da3de21" providerId="AD" clId="Web-{83704E36-8C2A-9E03-6F8B-EC786F00F9E8}"/>
    <pc:docChg chg="modSld">
      <pc:chgData name="Kuhn, Beatrice" userId="S::beatrice.kuhn@dena.de::5ce94271-b588-4cff-b6dd-c0fe8da3de21" providerId="AD" clId="Web-{83704E36-8C2A-9E03-6F8B-EC786F00F9E8}" dt="2025-10-24T22:19:52.204" v="5" actId="20577"/>
      <pc:docMkLst>
        <pc:docMk/>
      </pc:docMkLst>
      <pc:sldChg chg="modSp">
        <pc:chgData name="Kuhn, Beatrice" userId="S::beatrice.kuhn@dena.de::5ce94271-b588-4cff-b6dd-c0fe8da3de21" providerId="AD" clId="Web-{83704E36-8C2A-9E03-6F8B-EC786F00F9E8}" dt="2025-10-24T22:19:52.204" v="5" actId="20577"/>
        <pc:sldMkLst>
          <pc:docMk/>
          <pc:sldMk cId="3369233329" sldId="362"/>
        </pc:sldMkLst>
        <pc:spChg chg="mod">
          <ac:chgData name="Kuhn, Beatrice" userId="S::beatrice.kuhn@dena.de::5ce94271-b588-4cff-b6dd-c0fe8da3de21" providerId="AD" clId="Web-{83704E36-8C2A-9E03-6F8B-EC786F00F9E8}" dt="2025-10-24T22:19:52.204" v="5" actId="20577"/>
          <ac:spMkLst>
            <pc:docMk/>
            <pc:sldMk cId="3369233329" sldId="362"/>
            <ac:spMk id="8" creationId="{036D9657-231C-A3C1-7091-4D411FFCBF14}"/>
          </ac:spMkLst>
        </pc:spChg>
      </pc:sldChg>
    </pc:docChg>
  </pc:docChgLst>
  <pc:docChgLst>
    <pc:chgData name="Kapinos, Elizaveta" userId="faab5456-f7d1-42f8-bc5f-3e32d56c9773" providerId="ADAL" clId="{D1440782-6C82-4FEA-9029-C56B7D75DD33}"/>
    <pc:docChg chg="undo redo custSel addSld delSld modSld sldOrd addMainMaster modMainMaster">
      <pc:chgData name="Kapinos, Elizaveta" userId="faab5456-f7d1-42f8-bc5f-3e32d56c9773" providerId="ADAL" clId="{D1440782-6C82-4FEA-9029-C56B7D75DD33}" dt="2025-10-23T14:10:33.290" v="2233" actId="207"/>
      <pc:docMkLst>
        <pc:docMk/>
      </pc:docMkLst>
      <pc:sldChg chg="del">
        <pc:chgData name="Kapinos, Elizaveta" userId="faab5456-f7d1-42f8-bc5f-3e32d56c9773" providerId="ADAL" clId="{D1440782-6C82-4FEA-9029-C56B7D75DD33}" dt="2025-10-23T11:33:21.376" v="1608" actId="47"/>
        <pc:sldMkLst>
          <pc:docMk/>
          <pc:sldMk cId="4168060647" sldId="256"/>
        </pc:sldMkLst>
      </pc:sldChg>
      <pc:sldChg chg="addSp delSp modSp mod ord modNotesTx">
        <pc:chgData name="Kapinos, Elizaveta" userId="faab5456-f7d1-42f8-bc5f-3e32d56c9773" providerId="ADAL" clId="{D1440782-6C82-4FEA-9029-C56B7D75DD33}" dt="2025-10-23T14:07:07.322" v="2165"/>
        <pc:sldMkLst>
          <pc:docMk/>
          <pc:sldMk cId="2276342800" sldId="292"/>
        </pc:sldMkLst>
      </pc:sldChg>
      <pc:sldChg chg="modSp mod ord">
        <pc:chgData name="Kapinos, Elizaveta" userId="faab5456-f7d1-42f8-bc5f-3e32d56c9773" providerId="ADAL" clId="{D1440782-6C82-4FEA-9029-C56B7D75DD33}" dt="2025-10-23T12:12:36.235" v="1936" actId="403"/>
        <pc:sldMkLst>
          <pc:docMk/>
          <pc:sldMk cId="1088033755" sldId="293"/>
        </pc:sldMkLst>
        <pc:spChg chg="mod">
          <ac:chgData name="Kapinos, Elizaveta" userId="faab5456-f7d1-42f8-bc5f-3e32d56c9773" providerId="ADAL" clId="{D1440782-6C82-4FEA-9029-C56B7D75DD33}" dt="2025-10-23T12:12:36.235" v="1936" actId="403"/>
          <ac:spMkLst>
            <pc:docMk/>
            <pc:sldMk cId="1088033755" sldId="293"/>
            <ac:spMk id="2" creationId="{ED024C1B-2C46-8217-7D64-36EB58E3CDF8}"/>
          </ac:spMkLst>
        </pc:spChg>
        <pc:spChg chg="mod">
          <ac:chgData name="Kapinos, Elizaveta" userId="faab5456-f7d1-42f8-bc5f-3e32d56c9773" providerId="ADAL" clId="{D1440782-6C82-4FEA-9029-C56B7D75DD33}" dt="2025-10-23T12:12:36.235" v="1936" actId="403"/>
          <ac:spMkLst>
            <pc:docMk/>
            <pc:sldMk cId="1088033755" sldId="293"/>
            <ac:spMk id="5" creationId="{807CAA23-ABDE-81F0-E118-5C07AE5AF915}"/>
          </ac:spMkLst>
        </pc:spChg>
        <pc:spChg chg="mod">
          <ac:chgData name="Kapinos, Elizaveta" userId="faab5456-f7d1-42f8-bc5f-3e32d56c9773" providerId="ADAL" clId="{D1440782-6C82-4FEA-9029-C56B7D75DD33}" dt="2025-10-23T07:59:21.630" v="255"/>
          <ac:spMkLst>
            <pc:docMk/>
            <pc:sldMk cId="1088033755" sldId="293"/>
            <ac:spMk id="8" creationId="{FEB2B84C-15B6-63E0-77FA-7C8E774A16C8}"/>
          </ac:spMkLst>
        </pc:spChg>
      </pc:sldChg>
      <pc:sldChg chg="addSp delSp modSp mod ord">
        <pc:chgData name="Kapinos, Elizaveta" userId="faab5456-f7d1-42f8-bc5f-3e32d56c9773" providerId="ADAL" clId="{D1440782-6C82-4FEA-9029-C56B7D75DD33}" dt="2025-10-23T08:22:56.681" v="494" actId="207"/>
        <pc:sldMkLst>
          <pc:docMk/>
          <pc:sldMk cId="667797519" sldId="300"/>
        </pc:sldMkLst>
        <pc:spChg chg="mod">
          <ac:chgData name="Kapinos, Elizaveta" userId="faab5456-f7d1-42f8-bc5f-3e32d56c9773" providerId="ADAL" clId="{D1440782-6C82-4FEA-9029-C56B7D75DD33}" dt="2025-10-23T08:22:56.681" v="494" actId="207"/>
          <ac:spMkLst>
            <pc:docMk/>
            <pc:sldMk cId="667797519" sldId="300"/>
            <ac:spMk id="4" creationId="{FBEE448E-7CC2-E420-A9C0-769C3871A887}"/>
          </ac:spMkLst>
        </pc:spChg>
        <pc:spChg chg="add mod">
          <ac:chgData name="Kapinos, Elizaveta" userId="faab5456-f7d1-42f8-bc5f-3e32d56c9773" providerId="ADAL" clId="{D1440782-6C82-4FEA-9029-C56B7D75DD33}" dt="2025-10-23T08:12:22.168" v="421"/>
          <ac:spMkLst>
            <pc:docMk/>
            <pc:sldMk cId="667797519" sldId="300"/>
            <ac:spMk id="8" creationId="{A0E4DBBF-93D8-A111-DF67-CB40C86BFE23}"/>
          </ac:spMkLst>
        </pc:spChg>
      </pc:sldChg>
      <pc:sldChg chg="addSp delSp modSp mod ord setBg">
        <pc:chgData name="Kapinos, Elizaveta" userId="faab5456-f7d1-42f8-bc5f-3e32d56c9773" providerId="ADAL" clId="{D1440782-6C82-4FEA-9029-C56B7D75DD33}" dt="2025-10-23T07:46:41.364" v="120" actId="404"/>
        <pc:sldMkLst>
          <pc:docMk/>
          <pc:sldMk cId="3971765343" sldId="302"/>
        </pc:sldMkLst>
        <pc:spChg chg="mod">
          <ac:chgData name="Kapinos, Elizaveta" userId="faab5456-f7d1-42f8-bc5f-3e32d56c9773" providerId="ADAL" clId="{D1440782-6C82-4FEA-9029-C56B7D75DD33}" dt="2025-10-23T07:46:41.364" v="120" actId="404"/>
          <ac:spMkLst>
            <pc:docMk/>
            <pc:sldMk cId="3971765343" sldId="302"/>
            <ac:spMk id="4" creationId="{94ED7A95-869B-3E9A-85F5-F218C5A517E2}"/>
          </ac:spMkLst>
        </pc:spChg>
        <pc:spChg chg="add mod">
          <ac:chgData name="Kapinos, Elizaveta" userId="faab5456-f7d1-42f8-bc5f-3e32d56c9773" providerId="ADAL" clId="{D1440782-6C82-4FEA-9029-C56B7D75DD33}" dt="2025-10-23T07:38:08.957" v="50" actId="20577"/>
          <ac:spMkLst>
            <pc:docMk/>
            <pc:sldMk cId="3971765343" sldId="302"/>
            <ac:spMk id="7" creationId="{17702D58-36F0-A8F1-6B35-659800806EDF}"/>
          </ac:spMkLst>
        </pc:spChg>
      </pc:sldChg>
      <pc:sldChg chg="modSp mod">
        <pc:chgData name="Kapinos, Elizaveta" userId="faab5456-f7d1-42f8-bc5f-3e32d56c9773" providerId="ADAL" clId="{D1440782-6C82-4FEA-9029-C56B7D75DD33}" dt="2025-10-23T07:36:42.700" v="3"/>
        <pc:sldMkLst>
          <pc:docMk/>
          <pc:sldMk cId="162195955" sldId="310"/>
        </pc:sldMkLst>
        <pc:spChg chg="mod">
          <ac:chgData name="Kapinos, Elizaveta" userId="faab5456-f7d1-42f8-bc5f-3e32d56c9773" providerId="ADAL" clId="{D1440782-6C82-4FEA-9029-C56B7D75DD33}" dt="2025-10-23T07:36:42.700" v="3"/>
          <ac:spMkLst>
            <pc:docMk/>
            <pc:sldMk cId="162195955" sldId="310"/>
            <ac:spMk id="2" creationId="{6EB34D43-7DB0-1E89-3C6B-ED5338DED6F3}"/>
          </ac:spMkLst>
        </pc:spChg>
      </pc:sldChg>
      <pc:sldChg chg="addSp modSp mod">
        <pc:chgData name="Kapinos, Elizaveta" userId="faab5456-f7d1-42f8-bc5f-3e32d56c9773" providerId="ADAL" clId="{D1440782-6C82-4FEA-9029-C56B7D75DD33}" dt="2025-10-23T11:34:48.298" v="1635" actId="404"/>
        <pc:sldMkLst>
          <pc:docMk/>
          <pc:sldMk cId="2965281040" sldId="319"/>
        </pc:sldMkLst>
        <pc:spChg chg="mod">
          <ac:chgData name="Kapinos, Elizaveta" userId="faab5456-f7d1-42f8-bc5f-3e32d56c9773" providerId="ADAL" clId="{D1440782-6C82-4FEA-9029-C56B7D75DD33}" dt="2025-10-23T11:34:07.476" v="1623" actId="20577"/>
          <ac:spMkLst>
            <pc:docMk/>
            <pc:sldMk cId="2965281040" sldId="319"/>
            <ac:spMk id="2" creationId="{5AE277F6-FF87-44C3-719C-7BF51F107C67}"/>
          </ac:spMkLst>
        </pc:spChg>
        <pc:spChg chg="add mod">
          <ac:chgData name="Kapinos, Elizaveta" userId="faab5456-f7d1-42f8-bc5f-3e32d56c9773" providerId="ADAL" clId="{D1440782-6C82-4FEA-9029-C56B7D75DD33}" dt="2025-10-23T11:34:48.298" v="1635" actId="404"/>
          <ac:spMkLst>
            <pc:docMk/>
            <pc:sldMk cId="2965281040" sldId="319"/>
            <ac:spMk id="3" creationId="{BA49F8E6-D0E3-923C-A242-F561BF280407}"/>
          </ac:spMkLst>
        </pc:spChg>
      </pc:sldChg>
      <pc:sldChg chg="addSp modSp new mod">
        <pc:chgData name="Kapinos, Elizaveta" userId="faab5456-f7d1-42f8-bc5f-3e32d56c9773" providerId="ADAL" clId="{D1440782-6C82-4FEA-9029-C56B7D75DD33}" dt="2025-10-23T12:12:56.572" v="1948" actId="403"/>
        <pc:sldMkLst>
          <pc:docMk/>
          <pc:sldMk cId="3799266305" sldId="322"/>
        </pc:sldMkLst>
        <pc:spChg chg="mod">
          <ac:chgData name="Kapinos, Elizaveta" userId="faab5456-f7d1-42f8-bc5f-3e32d56c9773" providerId="ADAL" clId="{D1440782-6C82-4FEA-9029-C56B7D75DD33}" dt="2025-10-23T12:12:56.572" v="1948" actId="403"/>
          <ac:spMkLst>
            <pc:docMk/>
            <pc:sldMk cId="3799266305" sldId="322"/>
            <ac:spMk id="2" creationId="{B5D0DE94-616F-3A78-1528-6BD2515BE163}"/>
          </ac:spMkLst>
        </pc:spChg>
        <pc:spChg chg="mod">
          <ac:chgData name="Kapinos, Elizaveta" userId="faab5456-f7d1-42f8-bc5f-3e32d56c9773" providerId="ADAL" clId="{D1440782-6C82-4FEA-9029-C56B7D75DD33}" dt="2025-10-23T07:54:43.500" v="234"/>
          <ac:spMkLst>
            <pc:docMk/>
            <pc:sldMk cId="3799266305" sldId="322"/>
            <ac:spMk id="3" creationId="{E52716B5-F0AF-50B0-970F-F0D426B4FEDC}"/>
          </ac:spMkLst>
        </pc:spChg>
        <pc:spChg chg="mod">
          <ac:chgData name="Kapinos, Elizaveta" userId="faab5456-f7d1-42f8-bc5f-3e32d56c9773" providerId="ADAL" clId="{D1440782-6C82-4FEA-9029-C56B7D75DD33}" dt="2025-10-23T12:12:56.572" v="1948" actId="403"/>
          <ac:spMkLst>
            <pc:docMk/>
            <pc:sldMk cId="3799266305" sldId="322"/>
            <ac:spMk id="4" creationId="{6F4EE71B-6953-7B45-168B-4700A66B26E2}"/>
          </ac:spMkLst>
        </pc:spChg>
        <pc:spChg chg="mod">
          <ac:chgData name="Kapinos, Elizaveta" userId="faab5456-f7d1-42f8-bc5f-3e32d56c9773" providerId="ADAL" clId="{D1440782-6C82-4FEA-9029-C56B7D75DD33}" dt="2025-10-23T07:54:30.083" v="233"/>
          <ac:spMkLst>
            <pc:docMk/>
            <pc:sldMk cId="3799266305" sldId="322"/>
            <ac:spMk id="5" creationId="{C05219EC-A39F-E2CE-9A33-BC2A3B263BF9}"/>
          </ac:spMkLst>
        </pc:spChg>
        <pc:spChg chg="mod">
          <ac:chgData name="Kapinos, Elizaveta" userId="faab5456-f7d1-42f8-bc5f-3e32d56c9773" providerId="ADAL" clId="{D1440782-6C82-4FEA-9029-C56B7D75DD33}" dt="2025-10-23T12:12:56.572" v="1948" actId="403"/>
          <ac:spMkLst>
            <pc:docMk/>
            <pc:sldMk cId="3799266305" sldId="322"/>
            <ac:spMk id="6" creationId="{75FD9FC8-B70E-072D-23D1-54B977888552}"/>
          </ac:spMkLst>
        </pc:spChg>
      </pc:sldChg>
      <pc:sldChg chg="modSp add mod ord">
        <pc:chgData name="Kapinos, Elizaveta" userId="faab5456-f7d1-42f8-bc5f-3e32d56c9773" providerId="ADAL" clId="{D1440782-6C82-4FEA-9029-C56B7D75DD33}" dt="2025-10-23T12:12:52.992" v="1947" actId="403"/>
        <pc:sldMkLst>
          <pc:docMk/>
          <pc:sldMk cId="3523889658" sldId="323"/>
        </pc:sldMkLst>
        <pc:spChg chg="mod">
          <ac:chgData name="Kapinos, Elizaveta" userId="faab5456-f7d1-42f8-bc5f-3e32d56c9773" providerId="ADAL" clId="{D1440782-6C82-4FEA-9029-C56B7D75DD33}" dt="2025-10-23T12:12:52.992" v="1947" actId="403"/>
          <ac:spMkLst>
            <pc:docMk/>
            <pc:sldMk cId="3523889658" sldId="323"/>
            <ac:spMk id="4" creationId="{D59844B0-FA70-4D0C-F6FB-966CCC113D17}"/>
          </ac:spMkLst>
        </pc:spChg>
        <pc:spChg chg="mod">
          <ac:chgData name="Kapinos, Elizaveta" userId="faab5456-f7d1-42f8-bc5f-3e32d56c9773" providerId="ADAL" clId="{D1440782-6C82-4FEA-9029-C56B7D75DD33}" dt="2025-10-23T12:12:52.992" v="1947" actId="403"/>
          <ac:spMkLst>
            <pc:docMk/>
            <pc:sldMk cId="3523889658" sldId="323"/>
            <ac:spMk id="6" creationId="{591DA461-4583-DA73-055B-B7CDF7DA3390}"/>
          </ac:spMkLst>
        </pc:spChg>
      </pc:sldChg>
      <pc:sldChg chg="addSp delSp modSp new mod modClrScheme chgLayout">
        <pc:chgData name="Kapinos, Elizaveta" userId="faab5456-f7d1-42f8-bc5f-3e32d56c9773" providerId="ADAL" clId="{D1440782-6C82-4FEA-9029-C56B7D75DD33}" dt="2025-10-23T12:11:13.637" v="1924" actId="403"/>
        <pc:sldMkLst>
          <pc:docMk/>
          <pc:sldMk cId="3446755772" sldId="324"/>
        </pc:sldMkLst>
        <pc:spChg chg="mod ord">
          <ac:chgData name="Kapinos, Elizaveta" userId="faab5456-f7d1-42f8-bc5f-3e32d56c9773" providerId="ADAL" clId="{D1440782-6C82-4FEA-9029-C56B7D75DD33}" dt="2025-10-23T12:11:13.637" v="1924" actId="403"/>
          <ac:spMkLst>
            <pc:docMk/>
            <pc:sldMk cId="3446755772" sldId="324"/>
            <ac:spMk id="2" creationId="{0AE24973-9121-D191-1411-EFB295C6C5D4}"/>
          </ac:spMkLst>
        </pc:spChg>
        <pc:spChg chg="mod ord">
          <ac:chgData name="Kapinos, Elizaveta" userId="faab5456-f7d1-42f8-bc5f-3e32d56c9773" providerId="ADAL" clId="{D1440782-6C82-4FEA-9029-C56B7D75DD33}" dt="2025-10-23T08:54:02.322" v="1399" actId="700"/>
          <ac:spMkLst>
            <pc:docMk/>
            <pc:sldMk cId="3446755772" sldId="324"/>
            <ac:spMk id="3" creationId="{84A8ED30-F6A8-86AD-B105-20F17A3311F2}"/>
          </ac:spMkLst>
        </pc:spChg>
        <pc:spChg chg="mod ord">
          <ac:chgData name="Kapinos, Elizaveta" userId="faab5456-f7d1-42f8-bc5f-3e32d56c9773" providerId="ADAL" clId="{D1440782-6C82-4FEA-9029-C56B7D75DD33}" dt="2025-10-23T08:54:47.526" v="1415" actId="14100"/>
          <ac:spMkLst>
            <pc:docMk/>
            <pc:sldMk cId="3446755772" sldId="324"/>
            <ac:spMk id="5" creationId="{2EA240F4-750B-E2AB-922E-B43132C887F5}"/>
          </ac:spMkLst>
        </pc:spChg>
        <pc:spChg chg="add mod ord">
          <ac:chgData name="Kapinos, Elizaveta" userId="faab5456-f7d1-42f8-bc5f-3e32d56c9773" providerId="ADAL" clId="{D1440782-6C82-4FEA-9029-C56B7D75DD33}" dt="2025-10-23T12:11:13.637" v="1924" actId="403"/>
          <ac:spMkLst>
            <pc:docMk/>
            <pc:sldMk cId="3446755772" sldId="324"/>
            <ac:spMk id="7" creationId="{FB19ADED-31D6-B175-C7B2-381B5A9A6D9F}"/>
          </ac:spMkLst>
        </pc:spChg>
        <pc:spChg chg="add mod ord">
          <ac:chgData name="Kapinos, Elizaveta" userId="faab5456-f7d1-42f8-bc5f-3e32d56c9773" providerId="ADAL" clId="{D1440782-6C82-4FEA-9029-C56B7D75DD33}" dt="2025-10-23T12:11:13.637" v="1924" actId="403"/>
          <ac:spMkLst>
            <pc:docMk/>
            <pc:sldMk cId="3446755772" sldId="324"/>
            <ac:spMk id="8" creationId="{06C3F0ED-43C2-686B-8D33-BB60B7660597}"/>
          </ac:spMkLst>
        </pc:spChg>
      </pc:sldChg>
      <pc:sldChg chg="addSp delSp modSp add mod modClrScheme chgLayout">
        <pc:chgData name="Kapinos, Elizaveta" userId="faab5456-f7d1-42f8-bc5f-3e32d56c9773" providerId="ADAL" clId="{D1440782-6C82-4FEA-9029-C56B7D75DD33}" dt="2025-10-23T14:05:04.602" v="2147" actId="20577"/>
        <pc:sldMkLst>
          <pc:docMk/>
          <pc:sldMk cId="3009839463" sldId="329"/>
        </pc:sldMkLst>
        <pc:spChg chg="mod ord">
          <ac:chgData name="Kapinos, Elizaveta" userId="faab5456-f7d1-42f8-bc5f-3e32d56c9773" providerId="ADAL" clId="{D1440782-6C82-4FEA-9029-C56B7D75DD33}" dt="2025-10-23T14:05:04.602" v="2147" actId="20577"/>
          <ac:spMkLst>
            <pc:docMk/>
            <pc:sldMk cId="3009839463" sldId="329"/>
            <ac:spMk id="4" creationId="{6FFAECED-6F9A-2522-3690-0165432F7B5E}"/>
          </ac:spMkLst>
        </pc:spChg>
        <pc:spChg chg="mod">
          <ac:chgData name="Kapinos, Elizaveta" userId="faab5456-f7d1-42f8-bc5f-3e32d56c9773" providerId="ADAL" clId="{D1440782-6C82-4FEA-9029-C56B7D75DD33}" dt="2025-10-23T08:17:48.979" v="473" actId="20577"/>
          <ac:spMkLst>
            <pc:docMk/>
            <pc:sldMk cId="3009839463" sldId="329"/>
            <ac:spMk id="7" creationId="{C8A36816-15DB-A773-5613-5F467C03DD80}"/>
          </ac:spMkLst>
        </pc:spChg>
      </pc:sldChg>
      <pc:sldChg chg="delSp modSp add mod ord">
        <pc:chgData name="Kapinos, Elizaveta" userId="faab5456-f7d1-42f8-bc5f-3e32d56c9773" providerId="ADAL" clId="{D1440782-6C82-4FEA-9029-C56B7D75DD33}" dt="2025-10-23T12:11:05.670" v="1923" actId="403"/>
        <pc:sldMkLst>
          <pc:docMk/>
          <pc:sldMk cId="3869131540" sldId="337"/>
        </pc:sldMkLst>
        <pc:spChg chg="mod">
          <ac:chgData name="Kapinos, Elizaveta" userId="faab5456-f7d1-42f8-bc5f-3e32d56c9773" providerId="ADAL" clId="{D1440782-6C82-4FEA-9029-C56B7D75DD33}" dt="2025-10-23T12:11:05.670" v="1923" actId="403"/>
          <ac:spMkLst>
            <pc:docMk/>
            <pc:sldMk cId="3869131540" sldId="337"/>
            <ac:spMk id="2" creationId="{50FF4250-BE8C-2019-CF21-70E99088FA34}"/>
          </ac:spMkLst>
        </pc:spChg>
        <pc:spChg chg="mod">
          <ac:chgData name="Kapinos, Elizaveta" userId="faab5456-f7d1-42f8-bc5f-3e32d56c9773" providerId="ADAL" clId="{D1440782-6C82-4FEA-9029-C56B7D75DD33}" dt="2025-10-23T12:11:05.670" v="1923" actId="403"/>
          <ac:spMkLst>
            <pc:docMk/>
            <pc:sldMk cId="3869131540" sldId="337"/>
            <ac:spMk id="4" creationId="{8AB7586B-85F9-C39A-CC56-4C438A7F8122}"/>
          </ac:spMkLst>
        </pc:spChg>
        <pc:spChg chg="mod">
          <ac:chgData name="Kapinos, Elizaveta" userId="faab5456-f7d1-42f8-bc5f-3e32d56c9773" providerId="ADAL" clId="{D1440782-6C82-4FEA-9029-C56B7D75DD33}" dt="2025-10-23T12:11:05.670" v="1923" actId="403"/>
          <ac:spMkLst>
            <pc:docMk/>
            <pc:sldMk cId="3869131540" sldId="337"/>
            <ac:spMk id="6" creationId="{51B697A6-8EF7-596B-104D-BB18B855A70E}"/>
          </ac:spMkLst>
        </pc:spChg>
        <pc:spChg chg="mod">
          <ac:chgData name="Kapinos, Elizaveta" userId="faab5456-f7d1-42f8-bc5f-3e32d56c9773" providerId="ADAL" clId="{D1440782-6C82-4FEA-9029-C56B7D75DD33}" dt="2025-10-23T08:56:37.206" v="1450"/>
          <ac:spMkLst>
            <pc:docMk/>
            <pc:sldMk cId="3869131540" sldId="337"/>
            <ac:spMk id="8" creationId="{F22C5170-EC11-DE3D-38C1-C6E20422D849}"/>
          </ac:spMkLst>
        </pc:spChg>
        <pc:spChg chg="mod">
          <ac:chgData name="Kapinos, Elizaveta" userId="faab5456-f7d1-42f8-bc5f-3e32d56c9773" providerId="ADAL" clId="{D1440782-6C82-4FEA-9029-C56B7D75DD33}" dt="2025-10-23T08:56:29.620" v="1449"/>
          <ac:spMkLst>
            <pc:docMk/>
            <pc:sldMk cId="3869131540" sldId="337"/>
            <ac:spMk id="9" creationId="{9D4511DE-A13C-CA73-45B2-CB4766DEBC90}"/>
          </ac:spMkLst>
        </pc:spChg>
      </pc:sldChg>
      <pc:sldChg chg="modSp add mod ord">
        <pc:chgData name="Kapinos, Elizaveta" userId="faab5456-f7d1-42f8-bc5f-3e32d56c9773" providerId="ADAL" clId="{D1440782-6C82-4FEA-9029-C56B7D75DD33}" dt="2025-10-23T14:10:33.290" v="2233" actId="207"/>
        <pc:sldMkLst>
          <pc:docMk/>
          <pc:sldMk cId="1942513497" sldId="339"/>
        </pc:sldMkLst>
        <pc:spChg chg="mod">
          <ac:chgData name="Kapinos, Elizaveta" userId="faab5456-f7d1-42f8-bc5f-3e32d56c9773" providerId="ADAL" clId="{D1440782-6C82-4FEA-9029-C56B7D75DD33}" dt="2025-10-23T14:10:33.290" v="2233" actId="207"/>
          <ac:spMkLst>
            <pc:docMk/>
            <pc:sldMk cId="1942513497" sldId="339"/>
            <ac:spMk id="4" creationId="{C25B8F86-AB9A-F405-2D86-BBE2181BF116}"/>
          </ac:spMkLst>
        </pc:spChg>
        <pc:spChg chg="mod">
          <ac:chgData name="Kapinos, Elizaveta" userId="faab5456-f7d1-42f8-bc5f-3e32d56c9773" providerId="ADAL" clId="{D1440782-6C82-4FEA-9029-C56B7D75DD33}" dt="2025-10-23T08:59:28.054" v="1517" actId="14100"/>
          <ac:spMkLst>
            <pc:docMk/>
            <pc:sldMk cId="1942513497" sldId="339"/>
            <ac:spMk id="8" creationId="{B18FA950-47F7-99AB-638B-CEC7EE802B44}"/>
          </ac:spMkLst>
        </pc:spChg>
      </pc:sldChg>
      <pc:sldChg chg="addSp delSp modSp add mod">
        <pc:chgData name="Kapinos, Elizaveta" userId="faab5456-f7d1-42f8-bc5f-3e32d56c9773" providerId="ADAL" clId="{D1440782-6C82-4FEA-9029-C56B7D75DD33}" dt="2025-10-23T11:47:47.407" v="1816" actId="1076"/>
        <pc:sldMkLst>
          <pc:docMk/>
          <pc:sldMk cId="306082900" sldId="345"/>
        </pc:sldMkLst>
        <pc:spChg chg="mod">
          <ac:chgData name="Kapinos, Elizaveta" userId="faab5456-f7d1-42f8-bc5f-3e32d56c9773" providerId="ADAL" clId="{D1440782-6C82-4FEA-9029-C56B7D75DD33}" dt="2025-10-23T11:47:47.407" v="1816" actId="1076"/>
          <ac:spMkLst>
            <pc:docMk/>
            <pc:sldMk cId="306082900" sldId="345"/>
            <ac:spMk id="6" creationId="{7AE0879F-024C-6FCA-759A-365575ADE54F}"/>
          </ac:spMkLst>
        </pc:spChg>
        <pc:spChg chg="add mod">
          <ac:chgData name="Kapinos, Elizaveta" userId="faab5456-f7d1-42f8-bc5f-3e32d56c9773" providerId="ADAL" clId="{D1440782-6C82-4FEA-9029-C56B7D75DD33}" dt="2025-10-23T11:42:57.925" v="1741" actId="21"/>
          <ac:spMkLst>
            <pc:docMk/>
            <pc:sldMk cId="306082900" sldId="345"/>
            <ac:spMk id="11" creationId="{3BFA3740-814C-9B61-8435-2EDD951AA87F}"/>
          </ac:spMkLst>
        </pc:spChg>
        <pc:spChg chg="add mod">
          <ac:chgData name="Kapinos, Elizaveta" userId="faab5456-f7d1-42f8-bc5f-3e32d56c9773" providerId="ADAL" clId="{D1440782-6C82-4FEA-9029-C56B7D75DD33}" dt="2025-10-23T11:43:29.752" v="1752" actId="1076"/>
          <ac:spMkLst>
            <pc:docMk/>
            <pc:sldMk cId="306082900" sldId="345"/>
            <ac:spMk id="13" creationId="{E08F9761-BD2F-8457-3598-9BABDF4940CE}"/>
          </ac:spMkLst>
        </pc:spChg>
        <pc:spChg chg="add mod">
          <ac:chgData name="Kapinos, Elizaveta" userId="faab5456-f7d1-42f8-bc5f-3e32d56c9773" providerId="ADAL" clId="{D1440782-6C82-4FEA-9029-C56B7D75DD33}" dt="2025-10-23T11:43:33.880" v="1754" actId="1076"/>
          <ac:spMkLst>
            <pc:docMk/>
            <pc:sldMk cId="306082900" sldId="345"/>
            <ac:spMk id="16" creationId="{BA9C3EDA-C281-F92E-7553-199B4C681997}"/>
          </ac:spMkLst>
        </pc:spChg>
        <pc:spChg chg="add mod">
          <ac:chgData name="Kapinos, Elizaveta" userId="faab5456-f7d1-42f8-bc5f-3e32d56c9773" providerId="ADAL" clId="{D1440782-6C82-4FEA-9029-C56B7D75DD33}" dt="2025-10-23T11:43:40.896" v="1756" actId="1076"/>
          <ac:spMkLst>
            <pc:docMk/>
            <pc:sldMk cId="306082900" sldId="345"/>
            <ac:spMk id="17" creationId="{447B77C4-7D53-785D-8454-89C5E07B0174}"/>
          </ac:spMkLst>
        </pc:spChg>
        <pc:spChg chg="add mod">
          <ac:chgData name="Kapinos, Elizaveta" userId="faab5456-f7d1-42f8-bc5f-3e32d56c9773" providerId="ADAL" clId="{D1440782-6C82-4FEA-9029-C56B7D75DD33}" dt="2025-10-23T11:44:57.286" v="1776" actId="208"/>
          <ac:spMkLst>
            <pc:docMk/>
            <pc:sldMk cId="306082900" sldId="345"/>
            <ac:spMk id="20" creationId="{7C88B671-895B-5474-5934-B9E17518DFB8}"/>
          </ac:spMkLst>
        </pc:spChg>
        <pc:cxnChg chg="add mod">
          <ac:chgData name="Kapinos, Elizaveta" userId="faab5456-f7d1-42f8-bc5f-3e32d56c9773" providerId="ADAL" clId="{D1440782-6C82-4FEA-9029-C56B7D75DD33}" dt="2025-10-23T11:40:12.001" v="1661" actId="1076"/>
          <ac:cxnSpMkLst>
            <pc:docMk/>
            <pc:sldMk cId="306082900" sldId="345"/>
            <ac:cxnSpMk id="8" creationId="{B2E3F96E-6353-B2CC-BBBE-2E3C381CABF8}"/>
          </ac:cxnSpMkLst>
        </pc:cxnChg>
        <pc:cxnChg chg="add mod">
          <ac:chgData name="Kapinos, Elizaveta" userId="faab5456-f7d1-42f8-bc5f-3e32d56c9773" providerId="ADAL" clId="{D1440782-6C82-4FEA-9029-C56B7D75DD33}" dt="2025-10-23T11:45:54.864" v="1789" actId="14100"/>
          <ac:cxnSpMkLst>
            <pc:docMk/>
            <pc:sldMk cId="306082900" sldId="345"/>
            <ac:cxnSpMk id="31" creationId="{B1B22B24-65ED-5AC4-50DD-626D6F56FF89}"/>
          </ac:cxnSpMkLst>
        </pc:cxnChg>
        <pc:cxnChg chg="add mod">
          <ac:chgData name="Kapinos, Elizaveta" userId="faab5456-f7d1-42f8-bc5f-3e32d56c9773" providerId="ADAL" clId="{D1440782-6C82-4FEA-9029-C56B7D75DD33}" dt="2025-10-23T11:46:52.582" v="1799" actId="208"/>
          <ac:cxnSpMkLst>
            <pc:docMk/>
            <pc:sldMk cId="306082900" sldId="345"/>
            <ac:cxnSpMk id="37" creationId="{CD2431E2-B7C8-047B-8F2B-D80D3305676A}"/>
          </ac:cxnSpMkLst>
        </pc:cxnChg>
        <pc:cxnChg chg="add mod">
          <ac:chgData name="Kapinos, Elizaveta" userId="faab5456-f7d1-42f8-bc5f-3e32d56c9773" providerId="ADAL" clId="{D1440782-6C82-4FEA-9029-C56B7D75DD33}" dt="2025-10-23T11:47:02.983" v="1806" actId="1038"/>
          <ac:cxnSpMkLst>
            <pc:docMk/>
            <pc:sldMk cId="306082900" sldId="345"/>
            <ac:cxnSpMk id="38" creationId="{FA3A942E-04B3-2FF0-F651-8A26366BFC85}"/>
          </ac:cxnSpMkLst>
        </pc:cxnChg>
      </pc:sldChg>
      <pc:sldMasterChg chg="modSldLayout">
        <pc:chgData name="Kapinos, Elizaveta" userId="faab5456-f7d1-42f8-bc5f-3e32d56c9773" providerId="ADAL" clId="{D1440782-6C82-4FEA-9029-C56B7D75DD33}" dt="2025-10-23T07:41:00.792" v="73" actId="478"/>
        <pc:sldMasterMkLst>
          <pc:docMk/>
          <pc:sldMasterMk cId="269531461" sldId="2147483648"/>
        </pc:sldMasterMkLst>
        <pc:sldLayoutChg chg="delSp mod">
          <pc:chgData name="Kapinos, Elizaveta" userId="faab5456-f7d1-42f8-bc5f-3e32d56c9773" providerId="ADAL" clId="{D1440782-6C82-4FEA-9029-C56B7D75DD33}" dt="2025-10-23T07:40:30.572" v="61" actId="478"/>
          <pc:sldLayoutMkLst>
            <pc:docMk/>
            <pc:sldMasterMk cId="269531461" sldId="2147483648"/>
            <pc:sldLayoutMk cId="742063627" sldId="2147483658"/>
          </pc:sldLayoutMkLst>
        </pc:sldLayoutChg>
        <pc:sldLayoutChg chg="delSp mod">
          <pc:chgData name="Kapinos, Elizaveta" userId="faab5456-f7d1-42f8-bc5f-3e32d56c9773" providerId="ADAL" clId="{D1440782-6C82-4FEA-9029-C56B7D75DD33}" dt="2025-10-23T07:40:24.388" v="58" actId="478"/>
          <pc:sldLayoutMkLst>
            <pc:docMk/>
            <pc:sldMasterMk cId="269531461" sldId="2147483648"/>
            <pc:sldLayoutMk cId="3566175645" sldId="2147483667"/>
          </pc:sldLayoutMkLst>
        </pc:sldLayoutChg>
        <pc:sldLayoutChg chg="delSp mod">
          <pc:chgData name="Kapinos, Elizaveta" userId="faab5456-f7d1-42f8-bc5f-3e32d56c9773" providerId="ADAL" clId="{D1440782-6C82-4FEA-9029-C56B7D75DD33}" dt="2025-10-23T07:40:52.557" v="70" actId="478"/>
          <pc:sldLayoutMkLst>
            <pc:docMk/>
            <pc:sldMasterMk cId="269531461" sldId="2147483648"/>
            <pc:sldLayoutMk cId="2309462925" sldId="2147483671"/>
          </pc:sldLayoutMkLst>
        </pc:sldLayoutChg>
        <pc:sldLayoutChg chg="delSp mod">
          <pc:chgData name="Kapinos, Elizaveta" userId="faab5456-f7d1-42f8-bc5f-3e32d56c9773" providerId="ADAL" clId="{D1440782-6C82-4FEA-9029-C56B7D75DD33}" dt="2025-10-23T07:40:40.175" v="65" actId="478"/>
          <pc:sldLayoutMkLst>
            <pc:docMk/>
            <pc:sldMasterMk cId="269531461" sldId="2147483648"/>
            <pc:sldLayoutMk cId="2439914826" sldId="2147483672"/>
          </pc:sldLayoutMkLst>
        </pc:sldLayoutChg>
        <pc:sldLayoutChg chg="delSp mod">
          <pc:chgData name="Kapinos, Elizaveta" userId="faab5456-f7d1-42f8-bc5f-3e32d56c9773" providerId="ADAL" clId="{D1440782-6C82-4FEA-9029-C56B7D75DD33}" dt="2025-10-23T07:40:22.458" v="57" actId="478"/>
          <pc:sldLayoutMkLst>
            <pc:docMk/>
            <pc:sldMasterMk cId="269531461" sldId="2147483648"/>
            <pc:sldLayoutMk cId="913260552" sldId="2147483674"/>
          </pc:sldLayoutMkLst>
        </pc:sldLayoutChg>
        <pc:sldLayoutChg chg="delSp mod">
          <pc:chgData name="Kapinos, Elizaveta" userId="faab5456-f7d1-42f8-bc5f-3e32d56c9773" providerId="ADAL" clId="{D1440782-6C82-4FEA-9029-C56B7D75DD33}" dt="2025-10-23T07:40:45.987" v="67" actId="478"/>
          <pc:sldLayoutMkLst>
            <pc:docMk/>
            <pc:sldMasterMk cId="269531461" sldId="2147483648"/>
            <pc:sldLayoutMk cId="1129684008" sldId="2147483683"/>
          </pc:sldLayoutMkLst>
        </pc:sldLayoutChg>
        <pc:sldLayoutChg chg="delSp mod">
          <pc:chgData name="Kapinos, Elizaveta" userId="faab5456-f7d1-42f8-bc5f-3e32d56c9773" providerId="ADAL" clId="{D1440782-6C82-4FEA-9029-C56B7D75DD33}" dt="2025-10-23T07:40:26.971" v="59" actId="478"/>
          <pc:sldLayoutMkLst>
            <pc:docMk/>
            <pc:sldMasterMk cId="269531461" sldId="2147483648"/>
            <pc:sldLayoutMk cId="1433656681" sldId="2147483684"/>
          </pc:sldLayoutMkLst>
        </pc:sldLayoutChg>
        <pc:sldLayoutChg chg="delSp mod">
          <pc:chgData name="Kapinos, Elizaveta" userId="faab5456-f7d1-42f8-bc5f-3e32d56c9773" providerId="ADAL" clId="{D1440782-6C82-4FEA-9029-C56B7D75DD33}" dt="2025-10-23T07:40:28.672" v="60" actId="478"/>
          <pc:sldLayoutMkLst>
            <pc:docMk/>
            <pc:sldMasterMk cId="269531461" sldId="2147483648"/>
            <pc:sldLayoutMk cId="735035974" sldId="2147483685"/>
          </pc:sldLayoutMkLst>
        </pc:sldLayoutChg>
        <pc:sldLayoutChg chg="delSp mod">
          <pc:chgData name="Kapinos, Elizaveta" userId="faab5456-f7d1-42f8-bc5f-3e32d56c9773" providerId="ADAL" clId="{D1440782-6C82-4FEA-9029-C56B7D75DD33}" dt="2025-10-23T07:40:59.338" v="72" actId="478"/>
          <pc:sldLayoutMkLst>
            <pc:docMk/>
            <pc:sldMasterMk cId="269531461" sldId="2147483648"/>
            <pc:sldLayoutMk cId="3308911992" sldId="2147483687"/>
          </pc:sldLayoutMkLst>
        </pc:sldLayoutChg>
        <pc:sldLayoutChg chg="delSp mod">
          <pc:chgData name="Kapinos, Elizaveta" userId="faab5456-f7d1-42f8-bc5f-3e32d56c9773" providerId="ADAL" clId="{D1440782-6C82-4FEA-9029-C56B7D75DD33}" dt="2025-10-23T07:40:32.402" v="62" actId="478"/>
          <pc:sldLayoutMkLst>
            <pc:docMk/>
            <pc:sldMasterMk cId="269531461" sldId="2147483648"/>
            <pc:sldLayoutMk cId="1185965029" sldId="2147483702"/>
          </pc:sldLayoutMkLst>
        </pc:sldLayoutChg>
        <pc:sldLayoutChg chg="delSp mod">
          <pc:chgData name="Kapinos, Elizaveta" userId="faab5456-f7d1-42f8-bc5f-3e32d56c9773" providerId="ADAL" clId="{D1440782-6C82-4FEA-9029-C56B7D75DD33}" dt="2025-10-23T07:40:35.105" v="63" actId="478"/>
          <pc:sldLayoutMkLst>
            <pc:docMk/>
            <pc:sldMasterMk cId="269531461" sldId="2147483648"/>
            <pc:sldLayoutMk cId="1562071257" sldId="2147483703"/>
          </pc:sldLayoutMkLst>
        </pc:sldLayoutChg>
        <pc:sldLayoutChg chg="delSp mod">
          <pc:chgData name="Kapinos, Elizaveta" userId="faab5456-f7d1-42f8-bc5f-3e32d56c9773" providerId="ADAL" clId="{D1440782-6C82-4FEA-9029-C56B7D75DD33}" dt="2025-10-23T07:40:19.746" v="56" actId="478"/>
          <pc:sldLayoutMkLst>
            <pc:docMk/>
            <pc:sldMasterMk cId="269531461" sldId="2147483648"/>
            <pc:sldLayoutMk cId="1593044988" sldId="2147483704"/>
          </pc:sldLayoutMkLst>
        </pc:sldLayoutChg>
        <pc:sldLayoutChg chg="delSp mod">
          <pc:chgData name="Kapinos, Elizaveta" userId="faab5456-f7d1-42f8-bc5f-3e32d56c9773" providerId="ADAL" clId="{D1440782-6C82-4FEA-9029-C56B7D75DD33}" dt="2025-10-23T07:40:50.505" v="69" actId="478"/>
          <pc:sldLayoutMkLst>
            <pc:docMk/>
            <pc:sldMasterMk cId="269531461" sldId="2147483648"/>
            <pc:sldLayoutMk cId="3785460522" sldId="2147483705"/>
          </pc:sldLayoutMkLst>
        </pc:sldLayoutChg>
        <pc:sldLayoutChg chg="delSp mod">
          <pc:chgData name="Kapinos, Elizaveta" userId="faab5456-f7d1-42f8-bc5f-3e32d56c9773" providerId="ADAL" clId="{D1440782-6C82-4FEA-9029-C56B7D75DD33}" dt="2025-10-23T07:40:57.292" v="71" actId="478"/>
          <pc:sldLayoutMkLst>
            <pc:docMk/>
            <pc:sldMasterMk cId="269531461" sldId="2147483648"/>
            <pc:sldLayoutMk cId="1572042553" sldId="2147483706"/>
          </pc:sldLayoutMkLst>
        </pc:sldLayoutChg>
        <pc:sldLayoutChg chg="delSp mod">
          <pc:chgData name="Kapinos, Elizaveta" userId="faab5456-f7d1-42f8-bc5f-3e32d56c9773" providerId="ADAL" clId="{D1440782-6C82-4FEA-9029-C56B7D75DD33}" dt="2025-10-23T07:40:04.725" v="55" actId="478"/>
          <pc:sldLayoutMkLst>
            <pc:docMk/>
            <pc:sldMasterMk cId="269531461" sldId="2147483648"/>
            <pc:sldLayoutMk cId="3456238825" sldId="2147483725"/>
          </pc:sldLayoutMkLst>
        </pc:sldLayoutChg>
        <pc:sldLayoutChg chg="delSp mod">
          <pc:chgData name="Kapinos, Elizaveta" userId="faab5456-f7d1-42f8-bc5f-3e32d56c9773" providerId="ADAL" clId="{D1440782-6C82-4FEA-9029-C56B7D75DD33}" dt="2025-10-23T07:41:00.792" v="73" actId="478"/>
          <pc:sldLayoutMkLst>
            <pc:docMk/>
            <pc:sldMasterMk cId="269531461" sldId="2147483648"/>
            <pc:sldLayoutMk cId="25760761" sldId="2147483726"/>
          </pc:sldLayoutMkLst>
        </pc:sldLayoutChg>
        <pc:sldLayoutChg chg="delSp mod">
          <pc:chgData name="Kapinos, Elizaveta" userId="faab5456-f7d1-42f8-bc5f-3e32d56c9773" providerId="ADAL" clId="{D1440782-6C82-4FEA-9029-C56B7D75DD33}" dt="2025-10-23T07:40:43.261" v="66" actId="478"/>
          <pc:sldLayoutMkLst>
            <pc:docMk/>
            <pc:sldMasterMk cId="269531461" sldId="2147483648"/>
            <pc:sldLayoutMk cId="627302279" sldId="2147483727"/>
          </pc:sldLayoutMkLst>
        </pc:sldLayoutChg>
        <pc:sldLayoutChg chg="delSp mod">
          <pc:chgData name="Kapinos, Elizaveta" userId="faab5456-f7d1-42f8-bc5f-3e32d56c9773" providerId="ADAL" clId="{D1440782-6C82-4FEA-9029-C56B7D75DD33}" dt="2025-10-23T07:40:37.564" v="64" actId="478"/>
          <pc:sldLayoutMkLst>
            <pc:docMk/>
            <pc:sldMasterMk cId="269531461" sldId="2147483648"/>
            <pc:sldLayoutMk cId="4107652185" sldId="2147483731"/>
          </pc:sldLayoutMkLst>
        </pc:sldLayoutChg>
        <pc:sldLayoutChg chg="delSp mod">
          <pc:chgData name="Kapinos, Elizaveta" userId="faab5456-f7d1-42f8-bc5f-3e32d56c9773" providerId="ADAL" clId="{D1440782-6C82-4FEA-9029-C56B7D75DD33}" dt="2025-10-23T07:40:47.836" v="68" actId="478"/>
          <pc:sldLayoutMkLst>
            <pc:docMk/>
            <pc:sldMasterMk cId="269531461" sldId="2147483648"/>
            <pc:sldLayoutMk cId="1550075775" sldId="2147483736"/>
          </pc:sldLayoutMkLst>
        </pc:sldLayoutChg>
      </pc:sldMasterChg>
      <pc:sldMasterChg chg="new mod addSldLayout">
        <pc:chgData name="Kapinos, Elizaveta" userId="faab5456-f7d1-42f8-bc5f-3e32d56c9773" providerId="ADAL" clId="{D1440782-6C82-4FEA-9029-C56B7D75DD33}" dt="2025-10-23T08:16:58.413" v="462" actId="6938"/>
        <pc:sldMasterMkLst>
          <pc:docMk/>
          <pc:sldMasterMk cId="1219857092" sldId="2147483738"/>
        </pc:sldMasterMkLst>
        <pc:sldLayoutChg chg="new replId">
          <pc:chgData name="Kapinos, Elizaveta" userId="faab5456-f7d1-42f8-bc5f-3e32d56c9773" providerId="ADAL" clId="{D1440782-6C82-4FEA-9029-C56B7D75DD33}" dt="2025-10-23T08:16:58.413" v="462" actId="6938"/>
          <pc:sldLayoutMkLst>
            <pc:docMk/>
            <pc:sldMasterMk cId="1219857092" sldId="2147483738"/>
            <pc:sldLayoutMk cId="1185859584" sldId="2147483739"/>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2185073870" sldId="2147483740"/>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733423477" sldId="2147483741"/>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2512691986" sldId="2147483742"/>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1067402006" sldId="2147483743"/>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1236843691" sldId="2147483744"/>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482989736" sldId="2147483745"/>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1425658424" sldId="2147483746"/>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2990185804" sldId="2147483747"/>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2780462199" sldId="2147483748"/>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1552565464" sldId="2147483749"/>
          </pc:sldLayoutMkLst>
        </pc:sldLayoutChg>
      </pc:sldMasterChg>
    </pc:docChg>
  </pc:docChgLst>
  <pc:docChgLst>
    <pc:chgData name="Kapinos, Elizaveta" userId="S::elizaveta.kapinos@dena.de::faab5456-f7d1-42f8-bc5f-3e32d56c9773" providerId="AD" clId="Web-{2CB42CAA-516C-BB01-6A16-EBA49178588A}"/>
    <pc:docChg chg="mod modSld">
      <pc:chgData name="Kapinos, Elizaveta" userId="S::elizaveta.kapinos@dena.de::faab5456-f7d1-42f8-bc5f-3e32d56c9773" providerId="AD" clId="Web-{2CB42CAA-516C-BB01-6A16-EBA49178588A}" dt="2025-10-23T13:59:26.767" v="19" actId="20577"/>
      <pc:docMkLst>
        <pc:docMk/>
      </pc:docMkLst>
      <pc:sldChg chg="addSp delSp modSp">
        <pc:chgData name="Kapinos, Elizaveta" userId="S::elizaveta.kapinos@dena.de::faab5456-f7d1-42f8-bc5f-3e32d56c9773" providerId="AD" clId="Web-{2CB42CAA-516C-BB01-6A16-EBA49178588A}" dt="2025-10-23T13:53:01.467" v="6" actId="1076"/>
        <pc:sldMkLst>
          <pc:docMk/>
          <pc:sldMk cId="2276342800" sldId="292"/>
        </pc:sldMkLst>
      </pc:sldChg>
    </pc:docChg>
  </pc:docChgLst>
  <pc:docChgLst>
    <pc:chgData name="Kuhn, Beatrice" userId="S::beatrice.kuhn@dena.de::5ce94271-b588-4cff-b6dd-c0fe8da3de21" providerId="AD" clId="Web-{37CB85AD-8597-8820-1D39-569154C3C345}"/>
    <pc:docChg chg="mod addSld modSld">
      <pc:chgData name="Kuhn, Beatrice" userId="S::beatrice.kuhn@dena.de::5ce94271-b588-4cff-b6dd-c0fe8da3de21" providerId="AD" clId="Web-{37CB85AD-8597-8820-1D39-569154C3C345}" dt="2025-10-24T22:10:19.987" v="124" actId="20577"/>
      <pc:docMkLst>
        <pc:docMk/>
      </pc:docMkLst>
      <pc:sldChg chg="addSp modSp">
        <pc:chgData name="Kuhn, Beatrice" userId="S::beatrice.kuhn@dena.de::5ce94271-b588-4cff-b6dd-c0fe8da3de21" providerId="AD" clId="Web-{37CB85AD-8597-8820-1D39-569154C3C345}" dt="2025-10-24T22:10:19.987" v="124" actId="20577"/>
        <pc:sldMkLst>
          <pc:docMk/>
          <pc:sldMk cId="2276342800" sldId="292"/>
        </pc:sldMkLst>
      </pc:sldChg>
      <pc:sldChg chg="modSp">
        <pc:chgData name="Kuhn, Beatrice" userId="S::beatrice.kuhn@dena.de::5ce94271-b588-4cff-b6dd-c0fe8da3de21" providerId="AD" clId="Web-{37CB85AD-8597-8820-1D39-569154C3C345}" dt="2025-10-24T21:40:17.510" v="4" actId="20577"/>
        <pc:sldMkLst>
          <pc:docMk/>
          <pc:sldMk cId="3971765343" sldId="302"/>
        </pc:sldMkLst>
        <pc:spChg chg="mod">
          <ac:chgData name="Kuhn, Beatrice" userId="S::beatrice.kuhn@dena.de::5ce94271-b588-4cff-b6dd-c0fe8da3de21" providerId="AD" clId="Web-{37CB85AD-8597-8820-1D39-569154C3C345}" dt="2025-10-24T21:40:17.510" v="4" actId="20577"/>
          <ac:spMkLst>
            <pc:docMk/>
            <pc:sldMk cId="3971765343" sldId="302"/>
            <ac:spMk id="4" creationId="{94ED7A95-869B-3E9A-85F5-F218C5A517E2}"/>
          </ac:spMkLst>
        </pc:spChg>
      </pc:sldChg>
      <pc:sldChg chg="modSp">
        <pc:chgData name="Kuhn, Beatrice" userId="S::beatrice.kuhn@dena.de::5ce94271-b588-4cff-b6dd-c0fe8da3de21" providerId="AD" clId="Web-{37CB85AD-8597-8820-1D39-569154C3C345}" dt="2025-10-24T22:09:30.986" v="122" actId="20577"/>
        <pc:sldMkLst>
          <pc:docMk/>
          <pc:sldMk cId="3869131540" sldId="337"/>
        </pc:sldMkLst>
        <pc:spChg chg="mod">
          <ac:chgData name="Kuhn, Beatrice" userId="S::beatrice.kuhn@dena.de::5ce94271-b588-4cff-b6dd-c0fe8da3de21" providerId="AD" clId="Web-{37CB85AD-8597-8820-1D39-569154C3C345}" dt="2025-10-24T22:09:30.986" v="122" actId="20577"/>
          <ac:spMkLst>
            <pc:docMk/>
            <pc:sldMk cId="3869131540" sldId="337"/>
            <ac:spMk id="2" creationId="{50FF4250-BE8C-2019-CF21-70E99088FA34}"/>
          </ac:spMkLst>
        </pc:spChg>
        <pc:spChg chg="mod">
          <ac:chgData name="Kuhn, Beatrice" userId="S::beatrice.kuhn@dena.de::5ce94271-b588-4cff-b6dd-c0fe8da3de21" providerId="AD" clId="Web-{37CB85AD-8597-8820-1D39-569154C3C345}" dt="2025-10-24T22:06:57.463" v="120" actId="20577"/>
          <ac:spMkLst>
            <pc:docMk/>
            <pc:sldMk cId="3869131540" sldId="337"/>
            <ac:spMk id="4" creationId="{8AB7586B-85F9-C39A-CC56-4C438A7F8122}"/>
          </ac:spMkLst>
        </pc:spChg>
      </pc:sldChg>
      <pc:sldChg chg="delSp modSp add replId">
        <pc:chgData name="Kuhn, Beatrice" userId="S::beatrice.kuhn@dena.de::5ce94271-b588-4cff-b6dd-c0fe8da3de21" providerId="AD" clId="Web-{37CB85AD-8597-8820-1D39-569154C3C345}" dt="2025-10-24T22:04:33.548" v="117" actId="20577"/>
        <pc:sldMkLst>
          <pc:docMk/>
          <pc:sldMk cId="3369233329" sldId="362"/>
        </pc:sldMkLst>
        <pc:spChg chg="mod">
          <ac:chgData name="Kuhn, Beatrice" userId="S::beatrice.kuhn@dena.de::5ce94271-b588-4cff-b6dd-c0fe8da3de21" providerId="AD" clId="Web-{37CB85AD-8597-8820-1D39-569154C3C345}" dt="2025-10-24T22:04:33.548" v="117" actId="20577"/>
          <ac:spMkLst>
            <pc:docMk/>
            <pc:sldMk cId="3369233329" sldId="362"/>
            <ac:spMk id="8" creationId="{036D9657-231C-A3C1-7091-4D411FFCBF14}"/>
          </ac:spMkLst>
        </pc:spChg>
      </pc:sldChg>
    </pc:docChg>
  </pc:docChgLst>
  <pc:docChgLst>
    <pc:chgData name="Kapinos, Elizaveta" userId="faab5456-f7d1-42f8-bc5f-3e32d56c9773" providerId="ADAL" clId="{76124A33-3D77-4723-979B-6E19923C37AB}"/>
    <pc:docChg chg="delSld modSld">
      <pc:chgData name="Kapinos, Elizaveta" userId="faab5456-f7d1-42f8-bc5f-3e32d56c9773" providerId="ADAL" clId="{76124A33-3D77-4723-979B-6E19923C37AB}" dt="2025-10-31T08:04:10.556" v="21" actId="2711"/>
      <pc:docMkLst>
        <pc:docMk/>
      </pc:docMkLst>
      <pc:sldChg chg="del mod modShow">
        <pc:chgData name="Kapinos, Elizaveta" userId="faab5456-f7d1-42f8-bc5f-3e32d56c9773" providerId="ADAL" clId="{76124A33-3D77-4723-979B-6E19923C37AB}" dt="2025-10-27T07:49:46.954" v="7" actId="2696"/>
        <pc:sldMkLst>
          <pc:docMk/>
          <pc:sldMk cId="2276342800" sldId="292"/>
        </pc:sldMkLst>
      </pc:sldChg>
      <pc:sldChg chg="modSp mod">
        <pc:chgData name="Kapinos, Elizaveta" userId="faab5456-f7d1-42f8-bc5f-3e32d56c9773" providerId="ADAL" clId="{76124A33-3D77-4723-979B-6E19923C37AB}" dt="2025-10-31T08:01:24.828" v="16" actId="18131"/>
        <pc:sldMkLst>
          <pc:docMk/>
          <pc:sldMk cId="1088033755" sldId="293"/>
        </pc:sldMkLst>
        <pc:picChg chg="mod modCrop">
          <ac:chgData name="Kapinos, Elizaveta" userId="faab5456-f7d1-42f8-bc5f-3e32d56c9773" providerId="ADAL" clId="{76124A33-3D77-4723-979B-6E19923C37AB}" dt="2025-10-31T08:01:24.828" v="16" actId="18131"/>
          <ac:picMkLst>
            <pc:docMk/>
            <pc:sldMk cId="1088033755" sldId="293"/>
            <ac:picMk id="7" creationId="{2C512663-02DD-10CE-0D20-24C5CB0CF725}"/>
          </ac:picMkLst>
        </pc:picChg>
      </pc:sldChg>
      <pc:sldChg chg="modSp mod">
        <pc:chgData name="Kapinos, Elizaveta" userId="faab5456-f7d1-42f8-bc5f-3e32d56c9773" providerId="ADAL" clId="{76124A33-3D77-4723-979B-6E19923C37AB}" dt="2025-10-31T08:04:10.556" v="21" actId="2711"/>
        <pc:sldMkLst>
          <pc:docMk/>
          <pc:sldMk cId="667797519" sldId="300"/>
        </pc:sldMkLst>
        <pc:spChg chg="mod">
          <ac:chgData name="Kapinos, Elizaveta" userId="faab5456-f7d1-42f8-bc5f-3e32d56c9773" providerId="ADAL" clId="{76124A33-3D77-4723-979B-6E19923C37AB}" dt="2025-10-31T08:04:10.556" v="21" actId="2711"/>
          <ac:spMkLst>
            <pc:docMk/>
            <pc:sldMk cId="667797519" sldId="300"/>
            <ac:spMk id="8" creationId="{A0E4DBBF-93D8-A111-DF67-CB40C86BFE23}"/>
          </ac:spMkLst>
        </pc:spChg>
      </pc:sldChg>
      <pc:sldChg chg="modSp mod modCm">
        <pc:chgData name="Kapinos, Elizaveta" userId="faab5456-f7d1-42f8-bc5f-3e32d56c9773" providerId="ADAL" clId="{76124A33-3D77-4723-979B-6E19923C37AB}" dt="2025-10-31T08:02:47.170" v="17" actId="2711"/>
        <pc:sldMkLst>
          <pc:docMk/>
          <pc:sldMk cId="3971765343" sldId="302"/>
        </pc:sldMkLst>
        <pc:spChg chg="mod">
          <ac:chgData name="Kapinos, Elizaveta" userId="faab5456-f7d1-42f8-bc5f-3e32d56c9773" providerId="ADAL" clId="{76124A33-3D77-4723-979B-6E19923C37AB}" dt="2025-10-27T07:10:16.264" v="2" actId="20577"/>
          <ac:spMkLst>
            <pc:docMk/>
            <pc:sldMk cId="3971765343" sldId="302"/>
            <ac:spMk id="4" creationId="{94ED7A95-869B-3E9A-85F5-F218C5A517E2}"/>
          </ac:spMkLst>
        </pc:spChg>
        <pc:spChg chg="mod">
          <ac:chgData name="Kapinos, Elizaveta" userId="faab5456-f7d1-42f8-bc5f-3e32d56c9773" providerId="ADAL" clId="{76124A33-3D77-4723-979B-6E19923C37AB}" dt="2025-10-31T08:02:47.170" v="17" actId="2711"/>
          <ac:spMkLst>
            <pc:docMk/>
            <pc:sldMk cId="3971765343" sldId="302"/>
            <ac:spMk id="7" creationId="{17702D58-36F0-A8F1-6B35-659800806EDF}"/>
          </ac:spMkLst>
        </pc:spChg>
        <pc:extLst>
          <p:ext xmlns:p="http://schemas.openxmlformats.org/presentationml/2006/main" uri="{D6D511B9-2390-475A-947B-AFAB55BFBCF1}">
            <pc226:cmChg xmlns:pc226="http://schemas.microsoft.com/office/powerpoint/2022/06/main/command" chg="mod">
              <pc226:chgData name="Kapinos, Elizaveta" userId="faab5456-f7d1-42f8-bc5f-3e32d56c9773" providerId="ADAL" clId="{76124A33-3D77-4723-979B-6E19923C37AB}" dt="2025-10-27T07:10:16.264" v="2" actId="20577"/>
              <pc2:cmMkLst xmlns:pc2="http://schemas.microsoft.com/office/powerpoint/2019/9/main/command">
                <pc:docMk/>
                <pc:sldMk cId="3971765343" sldId="302"/>
                <pc2:cmMk id="{41149C30-8142-4AAD-94C5-2ABFDD1DE6CE}"/>
              </pc2:cmMkLst>
            </pc226:cmChg>
            <pc226:cmChg xmlns:pc226="http://schemas.microsoft.com/office/powerpoint/2022/06/main/command" chg="mod">
              <pc226:chgData name="Kapinos, Elizaveta" userId="faab5456-f7d1-42f8-bc5f-3e32d56c9773" providerId="ADAL" clId="{76124A33-3D77-4723-979B-6E19923C37AB}" dt="2025-10-27T07:10:16.264" v="2" actId="20577"/>
              <pc2:cmMkLst xmlns:pc2="http://schemas.microsoft.com/office/powerpoint/2019/9/main/command">
                <pc:docMk/>
                <pc:sldMk cId="3971765343" sldId="302"/>
                <pc2:cmMk id="{18413F5F-7173-4F77-8F47-81B4ECC3132D}"/>
              </pc2:cmMkLst>
            </pc226:cmChg>
            <pc226:cmChg xmlns:pc226="http://schemas.microsoft.com/office/powerpoint/2022/06/main/command" chg="mod">
              <pc226:chgData name="Kapinos, Elizaveta" userId="faab5456-f7d1-42f8-bc5f-3e32d56c9773" providerId="ADAL" clId="{76124A33-3D77-4723-979B-6E19923C37AB}" dt="2025-10-27T07:10:16.264" v="2" actId="20577"/>
              <pc2:cmMkLst xmlns:pc2="http://schemas.microsoft.com/office/powerpoint/2019/9/main/command">
                <pc:docMk/>
                <pc:sldMk cId="3971765343" sldId="302"/>
                <pc2:cmMk id="{63541795-C12C-433F-88B6-746297D329AF}"/>
              </pc2:cmMkLst>
            </pc226:cmChg>
          </p:ext>
        </pc:extLst>
      </pc:sldChg>
      <pc:sldChg chg="modSp mod">
        <pc:chgData name="Kapinos, Elizaveta" userId="faab5456-f7d1-42f8-bc5f-3e32d56c9773" providerId="ADAL" clId="{76124A33-3D77-4723-979B-6E19923C37AB}" dt="2025-10-31T08:03:08.803" v="18" actId="2711"/>
        <pc:sldMkLst>
          <pc:docMk/>
          <pc:sldMk cId="3009839463" sldId="329"/>
        </pc:sldMkLst>
        <pc:spChg chg="mod">
          <ac:chgData name="Kapinos, Elizaveta" userId="faab5456-f7d1-42f8-bc5f-3e32d56c9773" providerId="ADAL" clId="{76124A33-3D77-4723-979B-6E19923C37AB}" dt="2025-10-31T08:03:08.803" v="18" actId="2711"/>
          <ac:spMkLst>
            <pc:docMk/>
            <pc:sldMk cId="3009839463" sldId="329"/>
            <ac:spMk id="7" creationId="{C8A36816-15DB-A773-5613-5F467C03DD80}"/>
          </ac:spMkLst>
        </pc:spChg>
      </pc:sldChg>
      <pc:sldChg chg="modSp mod">
        <pc:chgData name="Kapinos, Elizaveta" userId="faab5456-f7d1-42f8-bc5f-3e32d56c9773" providerId="ADAL" clId="{76124A33-3D77-4723-979B-6E19923C37AB}" dt="2025-10-27T07:12:11.428" v="6" actId="20577"/>
        <pc:sldMkLst>
          <pc:docMk/>
          <pc:sldMk cId="3869131540" sldId="337"/>
        </pc:sldMkLst>
        <pc:spChg chg="mod">
          <ac:chgData name="Kapinos, Elizaveta" userId="faab5456-f7d1-42f8-bc5f-3e32d56c9773" providerId="ADAL" clId="{76124A33-3D77-4723-979B-6E19923C37AB}" dt="2025-10-27T07:12:11.428" v="6" actId="20577"/>
          <ac:spMkLst>
            <pc:docMk/>
            <pc:sldMk cId="3869131540" sldId="337"/>
            <ac:spMk id="2" creationId="{50FF4250-BE8C-2019-CF21-70E99088FA34}"/>
          </ac:spMkLst>
        </pc:spChg>
      </pc:sldChg>
      <pc:sldChg chg="modSp mod">
        <pc:chgData name="Kapinos, Elizaveta" userId="faab5456-f7d1-42f8-bc5f-3e32d56c9773" providerId="ADAL" clId="{76124A33-3D77-4723-979B-6E19923C37AB}" dt="2025-10-31T08:03:34.186" v="19" actId="2711"/>
        <pc:sldMkLst>
          <pc:docMk/>
          <pc:sldMk cId="1942513497" sldId="339"/>
        </pc:sldMkLst>
        <pc:spChg chg="mod">
          <ac:chgData name="Kapinos, Elizaveta" userId="faab5456-f7d1-42f8-bc5f-3e32d56c9773" providerId="ADAL" clId="{76124A33-3D77-4723-979B-6E19923C37AB}" dt="2025-10-31T08:03:34.186" v="19" actId="2711"/>
          <ac:spMkLst>
            <pc:docMk/>
            <pc:sldMk cId="1942513497" sldId="339"/>
            <ac:spMk id="8" creationId="{B18FA950-47F7-99AB-638B-CEC7EE802B44}"/>
          </ac:spMkLst>
        </pc:spChg>
      </pc:sldChg>
      <pc:sldChg chg="modSp mod">
        <pc:chgData name="Kapinos, Elizaveta" userId="faab5456-f7d1-42f8-bc5f-3e32d56c9773" providerId="ADAL" clId="{76124A33-3D77-4723-979B-6E19923C37AB}" dt="2025-10-31T08:04:02.258" v="20" actId="2711"/>
        <pc:sldMkLst>
          <pc:docMk/>
          <pc:sldMk cId="546847410" sldId="360"/>
        </pc:sldMkLst>
        <pc:graphicFrameChg chg="modGraphic">
          <ac:chgData name="Kapinos, Elizaveta" userId="faab5456-f7d1-42f8-bc5f-3e32d56c9773" providerId="ADAL" clId="{76124A33-3D77-4723-979B-6E19923C37AB}" dt="2025-10-31T08:04:02.258" v="20" actId="2711"/>
          <ac:graphicFrameMkLst>
            <pc:docMk/>
            <pc:sldMk cId="546847410" sldId="360"/>
            <ac:graphicFrameMk id="8" creationId="{4D3AEB33-444D-AE20-BAD8-95B4F0CDF3F8}"/>
          </ac:graphicFrameMkLst>
        </pc:graphicFrameChg>
      </pc:sldChg>
      <pc:sldChg chg="addSp modSp mod">
        <pc:chgData name="Kapinos, Elizaveta" userId="faab5456-f7d1-42f8-bc5f-3e32d56c9773" providerId="ADAL" clId="{76124A33-3D77-4723-979B-6E19923C37AB}" dt="2025-10-31T07:58:52.687" v="13" actId="14826"/>
        <pc:sldMkLst>
          <pc:docMk/>
          <pc:sldMk cId="3369233329" sldId="362"/>
        </pc:sldMkLst>
        <pc:spChg chg="mod">
          <ac:chgData name="Kapinos, Elizaveta" userId="faab5456-f7d1-42f8-bc5f-3e32d56c9773" providerId="ADAL" clId="{76124A33-3D77-4723-979B-6E19923C37AB}" dt="2025-10-28T13:38:56.202" v="11"/>
          <ac:spMkLst>
            <pc:docMk/>
            <pc:sldMk cId="3369233329" sldId="362"/>
            <ac:spMk id="8" creationId="{036D9657-231C-A3C1-7091-4D411FFCBF14}"/>
          </ac:spMkLst>
        </pc:spChg>
        <pc:picChg chg="add mod">
          <ac:chgData name="Kapinos, Elizaveta" userId="faab5456-f7d1-42f8-bc5f-3e32d56c9773" providerId="ADAL" clId="{76124A33-3D77-4723-979B-6E19923C37AB}" dt="2025-10-31T07:58:52.687" v="13" actId="14826"/>
          <ac:picMkLst>
            <pc:docMk/>
            <pc:sldMk cId="3369233329" sldId="362"/>
            <ac:picMk id="2" creationId="{418EAB75-ED17-D1AB-9457-4F13BACEC320}"/>
          </ac:picMkLst>
        </pc:picChg>
      </pc:sldChg>
    </pc:docChg>
  </pc:docChgLst>
  <pc:docChgLst>
    <pc:chgData name="Kapinos, Elizaveta" userId="S::elizaveta.kapinos@dena.de::faab5456-f7d1-42f8-bc5f-3e32d56c9773" providerId="AD" clId="Web-{813A54B3-E0A9-3710-F722-D7E5667D3C91}"/>
    <pc:docChg chg="modSld">
      <pc:chgData name="Kapinos, Elizaveta" userId="S::elizaveta.kapinos@dena.de::faab5456-f7d1-42f8-bc5f-3e32d56c9773" providerId="AD" clId="Web-{813A54B3-E0A9-3710-F722-D7E5667D3C91}" dt="2025-10-23T14:02:44.405" v="9" actId="20577"/>
      <pc:docMkLst>
        <pc:docMk/>
      </pc:docMkLst>
      <pc:sldChg chg="modSp">
        <pc:chgData name="Kapinos, Elizaveta" userId="S::elizaveta.kapinos@dena.de::faab5456-f7d1-42f8-bc5f-3e32d56c9773" providerId="AD" clId="Web-{813A54B3-E0A9-3710-F722-D7E5667D3C91}" dt="2025-10-23T14:02:44.405" v="9" actId="20577"/>
        <pc:sldMkLst>
          <pc:docMk/>
          <pc:sldMk cId="3009839463" sldId="329"/>
        </pc:sldMkLst>
        <pc:spChg chg="mod">
          <ac:chgData name="Kapinos, Elizaveta" userId="S::elizaveta.kapinos@dena.de::faab5456-f7d1-42f8-bc5f-3e32d56c9773" providerId="AD" clId="Web-{813A54B3-E0A9-3710-F722-D7E5667D3C91}" dt="2025-10-23T14:02:44.405" v="9" actId="20577"/>
          <ac:spMkLst>
            <pc:docMk/>
            <pc:sldMk cId="3009839463" sldId="329"/>
            <ac:spMk id="4" creationId="{6FFAECED-6F9A-2522-3690-0165432F7B5E}"/>
          </ac:spMkLst>
        </pc:spChg>
      </pc:sldChg>
    </pc:docChg>
  </pc:docChgLst>
  <pc:docChgLst>
    <pc:chgData name="Kapinos, Elizaveta" userId="faab5456-f7d1-42f8-bc5f-3e32d56c9773" providerId="ADAL" clId="{7738AB60-E26E-424E-93E0-B4444212A529}"/>
    <pc:docChg chg="undo redo custSel addSld delSld modSld sldOrd">
      <pc:chgData name="Kapinos, Elizaveta" userId="faab5456-f7d1-42f8-bc5f-3e32d56c9773" providerId="ADAL" clId="{7738AB60-E26E-424E-93E0-B4444212A529}" dt="2025-10-24T12:40:54.586" v="1383" actId="207"/>
      <pc:docMkLst>
        <pc:docMk/>
      </pc:docMkLst>
      <pc:sldChg chg="addSp modSp add mod ord">
        <pc:chgData name="Kapinos, Elizaveta" userId="faab5456-f7d1-42f8-bc5f-3e32d56c9773" providerId="ADAL" clId="{7738AB60-E26E-424E-93E0-B4444212A529}" dt="2025-10-24T12:36:17.232" v="1354" actId="20577"/>
        <pc:sldMkLst>
          <pc:docMk/>
          <pc:sldMk cId="4168060647" sldId="256"/>
        </pc:sldMkLst>
        <pc:spChg chg="mod">
          <ac:chgData name="Kapinos, Elizaveta" userId="faab5456-f7d1-42f8-bc5f-3e32d56c9773" providerId="ADAL" clId="{7738AB60-E26E-424E-93E0-B4444212A529}" dt="2025-10-24T09:28:17.072" v="249" actId="20577"/>
          <ac:spMkLst>
            <pc:docMk/>
            <pc:sldMk cId="4168060647" sldId="256"/>
            <ac:spMk id="6" creationId="{0595D290-0468-6A6B-7820-21955FF347AD}"/>
          </ac:spMkLst>
        </pc:spChg>
        <pc:spChg chg="mod">
          <ac:chgData name="Kapinos, Elizaveta" userId="faab5456-f7d1-42f8-bc5f-3e32d56c9773" providerId="ADAL" clId="{7738AB60-E26E-424E-93E0-B4444212A529}" dt="2025-10-24T09:28:28.101" v="250"/>
          <ac:spMkLst>
            <pc:docMk/>
            <pc:sldMk cId="4168060647" sldId="256"/>
            <ac:spMk id="7" creationId="{C2CC238E-2995-E04B-7678-96ECE2AAACC3}"/>
          </ac:spMkLst>
        </pc:spChg>
        <pc:graphicFrameChg chg="mod modGraphic">
          <ac:chgData name="Kapinos, Elizaveta" userId="faab5456-f7d1-42f8-bc5f-3e32d56c9773" providerId="ADAL" clId="{7738AB60-E26E-424E-93E0-B4444212A529}" dt="2025-10-24T12:36:17.232" v="1354" actId="20577"/>
          <ac:graphicFrameMkLst>
            <pc:docMk/>
            <pc:sldMk cId="4168060647" sldId="256"/>
            <ac:graphicFrameMk id="8" creationId="{2F61A495-1CF3-3FC1-70A3-A549337F6C82}"/>
          </ac:graphicFrameMkLst>
        </pc:graphicFrameChg>
        <pc:picChg chg="add mod">
          <ac:chgData name="Kapinos, Elizaveta" userId="faab5456-f7d1-42f8-bc5f-3e32d56c9773" providerId="ADAL" clId="{7738AB60-E26E-424E-93E0-B4444212A529}" dt="2025-10-24T09:43:43.001" v="331" actId="1076"/>
          <ac:picMkLst>
            <pc:docMk/>
            <pc:sldMk cId="4168060647" sldId="256"/>
            <ac:picMk id="2" creationId="{8E6B7F7F-65F7-430D-6771-19D7F0510995}"/>
          </ac:picMkLst>
        </pc:picChg>
      </pc:sldChg>
      <pc:sldChg chg="addSp delSp modSp mod">
        <pc:chgData name="Kapinos, Elizaveta" userId="faab5456-f7d1-42f8-bc5f-3e32d56c9773" providerId="ADAL" clId="{7738AB60-E26E-424E-93E0-B4444212A529}" dt="2025-10-24T09:38:48.502" v="317"/>
        <pc:sldMkLst>
          <pc:docMk/>
          <pc:sldMk cId="2276342800" sldId="292"/>
        </pc:sldMkLst>
      </pc:sldChg>
      <pc:sldChg chg="modSp mod">
        <pc:chgData name="Kapinos, Elizaveta" userId="faab5456-f7d1-42f8-bc5f-3e32d56c9773" providerId="ADAL" clId="{7738AB60-E26E-424E-93E0-B4444212A529}" dt="2025-10-24T12:22:53.370" v="884" actId="20577"/>
        <pc:sldMkLst>
          <pc:docMk/>
          <pc:sldMk cId="1088033755" sldId="293"/>
        </pc:sldMkLst>
        <pc:spChg chg="mod">
          <ac:chgData name="Kapinos, Elizaveta" userId="faab5456-f7d1-42f8-bc5f-3e32d56c9773" providerId="ADAL" clId="{7738AB60-E26E-424E-93E0-B4444212A529}" dt="2025-10-24T12:22:43.650" v="882" actId="12"/>
          <ac:spMkLst>
            <pc:docMk/>
            <pc:sldMk cId="1088033755" sldId="293"/>
            <ac:spMk id="2" creationId="{ED024C1B-2C46-8217-7D64-36EB58E3CDF8}"/>
          </ac:spMkLst>
        </pc:spChg>
        <pc:spChg chg="mod">
          <ac:chgData name="Kapinos, Elizaveta" userId="faab5456-f7d1-42f8-bc5f-3e32d56c9773" providerId="ADAL" clId="{7738AB60-E26E-424E-93E0-B4444212A529}" dt="2025-10-24T12:22:53.370" v="884" actId="20577"/>
          <ac:spMkLst>
            <pc:docMk/>
            <pc:sldMk cId="1088033755" sldId="293"/>
            <ac:spMk id="5" creationId="{807CAA23-ABDE-81F0-E118-5C07AE5AF915}"/>
          </ac:spMkLst>
        </pc:spChg>
        <pc:spChg chg="mod">
          <ac:chgData name="Kapinos, Elizaveta" userId="faab5456-f7d1-42f8-bc5f-3e32d56c9773" providerId="ADAL" clId="{7738AB60-E26E-424E-93E0-B4444212A529}" dt="2025-10-24T12:22:14.786" v="879"/>
          <ac:spMkLst>
            <pc:docMk/>
            <pc:sldMk cId="1088033755" sldId="293"/>
            <ac:spMk id="8" creationId="{FEB2B84C-15B6-63E0-77FA-7C8E774A16C8}"/>
          </ac:spMkLst>
        </pc:spChg>
        <pc:spChg chg="mod">
          <ac:chgData name="Kapinos, Elizaveta" userId="faab5456-f7d1-42f8-bc5f-3e32d56c9773" providerId="ADAL" clId="{7738AB60-E26E-424E-93E0-B4444212A529}" dt="2025-10-24T12:22:23.605" v="880"/>
          <ac:spMkLst>
            <pc:docMk/>
            <pc:sldMk cId="1088033755" sldId="293"/>
            <ac:spMk id="9" creationId="{432CEF5E-D2A4-2773-16C1-8455FC8F7FFA}"/>
          </ac:spMkLst>
        </pc:spChg>
      </pc:sldChg>
      <pc:sldChg chg="modSp mod ord">
        <pc:chgData name="Kapinos, Elizaveta" userId="faab5456-f7d1-42f8-bc5f-3e32d56c9773" providerId="ADAL" clId="{7738AB60-E26E-424E-93E0-B4444212A529}" dt="2025-10-24T12:25:44.974" v="914" actId="113"/>
        <pc:sldMkLst>
          <pc:docMk/>
          <pc:sldMk cId="667797519" sldId="300"/>
        </pc:sldMkLst>
        <pc:spChg chg="mod">
          <ac:chgData name="Kapinos, Elizaveta" userId="faab5456-f7d1-42f8-bc5f-3e32d56c9773" providerId="ADAL" clId="{7738AB60-E26E-424E-93E0-B4444212A529}" dt="2025-10-24T12:25:44.974" v="914" actId="113"/>
          <ac:spMkLst>
            <pc:docMk/>
            <pc:sldMk cId="667797519" sldId="300"/>
            <ac:spMk id="4" creationId="{FBEE448E-7CC2-E420-A9C0-769C3871A887}"/>
          </ac:spMkLst>
        </pc:spChg>
        <pc:spChg chg="mod">
          <ac:chgData name="Kapinos, Elizaveta" userId="faab5456-f7d1-42f8-bc5f-3e32d56c9773" providerId="ADAL" clId="{7738AB60-E26E-424E-93E0-B4444212A529}" dt="2025-10-24T12:25:26.744" v="909"/>
          <ac:spMkLst>
            <pc:docMk/>
            <pc:sldMk cId="667797519" sldId="300"/>
            <ac:spMk id="8" creationId="{A0E4DBBF-93D8-A111-DF67-CB40C86BFE23}"/>
          </ac:spMkLst>
        </pc:spChg>
      </pc:sldChg>
      <pc:sldChg chg="modSp mod">
        <pc:chgData name="Kapinos, Elizaveta" userId="faab5456-f7d1-42f8-bc5f-3e32d56c9773" providerId="ADAL" clId="{7738AB60-E26E-424E-93E0-B4444212A529}" dt="2025-10-24T09:13:54.552" v="56" actId="207"/>
        <pc:sldMkLst>
          <pc:docMk/>
          <pc:sldMk cId="3971765343" sldId="302"/>
        </pc:sldMkLst>
        <pc:spChg chg="mod">
          <ac:chgData name="Kapinos, Elizaveta" userId="faab5456-f7d1-42f8-bc5f-3e32d56c9773" providerId="ADAL" clId="{7738AB60-E26E-424E-93E0-B4444212A529}" dt="2025-10-24T09:13:54.552" v="56" actId="207"/>
          <ac:spMkLst>
            <pc:docMk/>
            <pc:sldMk cId="3971765343" sldId="302"/>
            <ac:spMk id="4" creationId="{94ED7A95-869B-3E9A-85F5-F218C5A517E2}"/>
          </ac:spMkLst>
        </pc:spChg>
      </pc:sldChg>
      <pc:sldChg chg="modSp mod">
        <pc:chgData name="Kapinos, Elizaveta" userId="faab5456-f7d1-42f8-bc5f-3e32d56c9773" providerId="ADAL" clId="{7738AB60-E26E-424E-93E0-B4444212A529}" dt="2025-10-24T09:13:03.825" v="51" actId="20577"/>
        <pc:sldMkLst>
          <pc:docMk/>
          <pc:sldMk cId="162195955" sldId="310"/>
        </pc:sldMkLst>
        <pc:spChg chg="mod">
          <ac:chgData name="Kapinos, Elizaveta" userId="faab5456-f7d1-42f8-bc5f-3e32d56c9773" providerId="ADAL" clId="{7738AB60-E26E-424E-93E0-B4444212A529}" dt="2025-10-24T09:13:03.825" v="51" actId="20577"/>
          <ac:spMkLst>
            <pc:docMk/>
            <pc:sldMk cId="162195955" sldId="310"/>
            <ac:spMk id="2" creationId="{6EB34D43-7DB0-1E89-3C6B-ED5338DED6F3}"/>
          </ac:spMkLst>
        </pc:spChg>
        <pc:spChg chg="mod">
          <ac:chgData name="Kapinos, Elizaveta" userId="faab5456-f7d1-42f8-bc5f-3e32d56c9773" providerId="ADAL" clId="{7738AB60-E26E-424E-93E0-B4444212A529}" dt="2025-10-24T09:12:39.845" v="0"/>
          <ac:spMkLst>
            <pc:docMk/>
            <pc:sldMk cId="162195955" sldId="310"/>
            <ac:spMk id="3" creationId="{831B6F3C-3053-7E4A-425C-652B7A4CE1C7}"/>
          </ac:spMkLst>
        </pc:spChg>
      </pc:sldChg>
      <pc:sldChg chg="ord">
        <pc:chgData name="Kapinos, Elizaveta" userId="faab5456-f7d1-42f8-bc5f-3e32d56c9773" providerId="ADAL" clId="{7738AB60-E26E-424E-93E0-B4444212A529}" dt="2025-10-24T12:35:12.916" v="1329"/>
        <pc:sldMkLst>
          <pc:docMk/>
          <pc:sldMk cId="297889440" sldId="318"/>
        </pc:sldMkLst>
      </pc:sldChg>
      <pc:sldChg chg="ord">
        <pc:chgData name="Kapinos, Elizaveta" userId="faab5456-f7d1-42f8-bc5f-3e32d56c9773" providerId="ADAL" clId="{7738AB60-E26E-424E-93E0-B4444212A529}" dt="2025-10-24T12:35:12.916" v="1329"/>
        <pc:sldMkLst>
          <pc:docMk/>
          <pc:sldMk cId="2965281040" sldId="319"/>
        </pc:sldMkLst>
      </pc:sldChg>
      <pc:sldChg chg="addSp modSp mod">
        <pc:chgData name="Kapinos, Elizaveta" userId="faab5456-f7d1-42f8-bc5f-3e32d56c9773" providerId="ADAL" clId="{7738AB60-E26E-424E-93E0-B4444212A529}" dt="2025-10-24T09:19:43.560" v="159"/>
        <pc:sldMkLst>
          <pc:docMk/>
          <pc:sldMk cId="3799266305" sldId="322"/>
        </pc:sldMkLst>
        <pc:spChg chg="mod">
          <ac:chgData name="Kapinos, Elizaveta" userId="faab5456-f7d1-42f8-bc5f-3e32d56c9773" providerId="ADAL" clId="{7738AB60-E26E-424E-93E0-B4444212A529}" dt="2025-10-24T09:18:53.205" v="120" actId="207"/>
          <ac:spMkLst>
            <pc:docMk/>
            <pc:sldMk cId="3799266305" sldId="322"/>
            <ac:spMk id="2" creationId="{B5D0DE94-616F-3A78-1528-6BD2515BE163}"/>
          </ac:spMkLst>
        </pc:spChg>
        <pc:spChg chg="mod">
          <ac:chgData name="Kapinos, Elizaveta" userId="faab5456-f7d1-42f8-bc5f-3e32d56c9773" providerId="ADAL" clId="{7738AB60-E26E-424E-93E0-B4444212A529}" dt="2025-10-24T09:19:43.560" v="159"/>
          <ac:spMkLst>
            <pc:docMk/>
            <pc:sldMk cId="3799266305" sldId="322"/>
            <ac:spMk id="3" creationId="{E52716B5-F0AF-50B0-970F-F0D426B4FEDC}"/>
          </ac:spMkLst>
        </pc:spChg>
        <pc:spChg chg="mod">
          <ac:chgData name="Kapinos, Elizaveta" userId="faab5456-f7d1-42f8-bc5f-3e32d56c9773" providerId="ADAL" clId="{7738AB60-E26E-424E-93E0-B4444212A529}" dt="2025-10-24T09:17:48.255" v="108" actId="404"/>
          <ac:spMkLst>
            <pc:docMk/>
            <pc:sldMk cId="3799266305" sldId="322"/>
            <ac:spMk id="4" creationId="{6F4EE71B-6953-7B45-168B-4700A66B26E2}"/>
          </ac:spMkLst>
        </pc:spChg>
        <pc:spChg chg="mod">
          <ac:chgData name="Kapinos, Elizaveta" userId="faab5456-f7d1-42f8-bc5f-3e32d56c9773" providerId="ADAL" clId="{7738AB60-E26E-424E-93E0-B4444212A529}" dt="2025-10-24T09:16:49.496" v="69"/>
          <ac:spMkLst>
            <pc:docMk/>
            <pc:sldMk cId="3799266305" sldId="322"/>
            <ac:spMk id="5" creationId="{C05219EC-A39F-E2CE-9A33-BC2A3B263BF9}"/>
          </ac:spMkLst>
        </pc:spChg>
        <pc:spChg chg="mod">
          <ac:chgData name="Kapinos, Elizaveta" userId="faab5456-f7d1-42f8-bc5f-3e32d56c9773" providerId="ADAL" clId="{7738AB60-E26E-424E-93E0-B4444212A529}" dt="2025-10-24T09:17:05.014" v="98" actId="20577"/>
          <ac:spMkLst>
            <pc:docMk/>
            <pc:sldMk cId="3799266305" sldId="322"/>
            <ac:spMk id="6" creationId="{75FD9FC8-B70E-072D-23D1-54B977888552}"/>
          </ac:spMkLst>
        </pc:spChg>
        <pc:spChg chg="add mod">
          <ac:chgData name="Kapinos, Elizaveta" userId="faab5456-f7d1-42f8-bc5f-3e32d56c9773" providerId="ADAL" clId="{7738AB60-E26E-424E-93E0-B4444212A529}" dt="2025-10-24T09:18:29.346" v="116" actId="1076"/>
          <ac:spMkLst>
            <pc:docMk/>
            <pc:sldMk cId="3799266305" sldId="322"/>
            <ac:spMk id="7" creationId="{8127E512-90B0-70C6-B40F-7CF107ECC70C}"/>
          </ac:spMkLst>
        </pc:spChg>
      </pc:sldChg>
      <pc:sldChg chg="addSp delSp modSp mod">
        <pc:chgData name="Kapinos, Elizaveta" userId="faab5456-f7d1-42f8-bc5f-3e32d56c9773" providerId="ADAL" clId="{7738AB60-E26E-424E-93E0-B4444212A529}" dt="2025-10-24T12:20:12.413" v="844" actId="1076"/>
        <pc:sldMkLst>
          <pc:docMk/>
          <pc:sldMk cId="3523889658" sldId="323"/>
        </pc:sldMkLst>
        <pc:spChg chg="mod">
          <ac:chgData name="Kapinos, Elizaveta" userId="faab5456-f7d1-42f8-bc5f-3e32d56c9773" providerId="ADAL" clId="{7738AB60-E26E-424E-93E0-B4444212A529}" dt="2025-10-24T12:19:09.289" v="806"/>
          <ac:spMkLst>
            <pc:docMk/>
            <pc:sldMk cId="3523889658" sldId="323"/>
            <ac:spMk id="3" creationId="{462AD652-8D13-30D8-463E-7FDCC7CD1238}"/>
          </ac:spMkLst>
        </pc:spChg>
        <pc:spChg chg="mod">
          <ac:chgData name="Kapinos, Elizaveta" userId="faab5456-f7d1-42f8-bc5f-3e32d56c9773" providerId="ADAL" clId="{7738AB60-E26E-424E-93E0-B4444212A529}" dt="2025-10-24T12:19:55.707" v="839" actId="207"/>
          <ac:spMkLst>
            <pc:docMk/>
            <pc:sldMk cId="3523889658" sldId="323"/>
            <ac:spMk id="4" creationId="{D59844B0-FA70-4D0C-F6FB-966CCC113D17}"/>
          </ac:spMkLst>
        </pc:spChg>
        <pc:spChg chg="mod">
          <ac:chgData name="Kapinos, Elizaveta" userId="faab5456-f7d1-42f8-bc5f-3e32d56c9773" providerId="ADAL" clId="{7738AB60-E26E-424E-93E0-B4444212A529}" dt="2025-10-24T12:19:15.432" v="807"/>
          <ac:spMkLst>
            <pc:docMk/>
            <pc:sldMk cId="3523889658" sldId="323"/>
            <ac:spMk id="5" creationId="{729C2999-5AD9-0195-4BB6-9D1A51F84BAA}"/>
          </ac:spMkLst>
        </pc:spChg>
        <pc:spChg chg="mod">
          <ac:chgData name="Kapinos, Elizaveta" userId="faab5456-f7d1-42f8-bc5f-3e32d56c9773" providerId="ADAL" clId="{7738AB60-E26E-424E-93E0-B4444212A529}" dt="2025-10-24T12:20:01.145" v="840" actId="20577"/>
          <ac:spMkLst>
            <pc:docMk/>
            <pc:sldMk cId="3523889658" sldId="323"/>
            <ac:spMk id="6" creationId="{591DA461-4583-DA73-055B-B7CDF7DA3390}"/>
          </ac:spMkLst>
        </pc:spChg>
        <pc:picChg chg="add mod">
          <ac:chgData name="Kapinos, Elizaveta" userId="faab5456-f7d1-42f8-bc5f-3e32d56c9773" providerId="ADAL" clId="{7738AB60-E26E-424E-93E0-B4444212A529}" dt="2025-10-24T12:20:12.413" v="844" actId="1076"/>
          <ac:picMkLst>
            <pc:docMk/>
            <pc:sldMk cId="3523889658" sldId="323"/>
            <ac:picMk id="9" creationId="{69585D62-B129-70A5-C69C-31DA646F651E}"/>
          </ac:picMkLst>
        </pc:picChg>
      </pc:sldChg>
      <pc:sldChg chg="modSp ord">
        <pc:chgData name="Kapinos, Elizaveta" userId="faab5456-f7d1-42f8-bc5f-3e32d56c9773" providerId="ADAL" clId="{7738AB60-E26E-424E-93E0-B4444212A529}" dt="2025-10-24T09:19:35.775" v="157"/>
        <pc:sldMkLst>
          <pc:docMk/>
          <pc:sldMk cId="3446755772" sldId="324"/>
        </pc:sldMkLst>
        <pc:spChg chg="mod">
          <ac:chgData name="Kapinos, Elizaveta" userId="faab5456-f7d1-42f8-bc5f-3e32d56c9773" providerId="ADAL" clId="{7738AB60-E26E-424E-93E0-B4444212A529}" dt="2025-10-24T09:19:35.775" v="157"/>
          <ac:spMkLst>
            <pc:docMk/>
            <pc:sldMk cId="3446755772" sldId="324"/>
            <ac:spMk id="3" creationId="{84A8ED30-F6A8-86AD-B105-20F17A3311F2}"/>
          </ac:spMkLst>
        </pc:spChg>
      </pc:sldChg>
      <pc:sldChg chg="modSp mod">
        <pc:chgData name="Kapinos, Elizaveta" userId="faab5456-f7d1-42f8-bc5f-3e32d56c9773" providerId="ADAL" clId="{7738AB60-E26E-424E-93E0-B4444212A529}" dt="2025-10-24T12:35:42.174" v="1347" actId="13926"/>
        <pc:sldMkLst>
          <pc:docMk/>
          <pc:sldMk cId="3009839463" sldId="329"/>
        </pc:sldMkLst>
        <pc:spChg chg="mod">
          <ac:chgData name="Kapinos, Elizaveta" userId="faab5456-f7d1-42f8-bc5f-3e32d56c9773" providerId="ADAL" clId="{7738AB60-E26E-424E-93E0-B4444212A529}" dt="2025-10-24T12:35:42.174" v="1347" actId="13926"/>
          <ac:spMkLst>
            <pc:docMk/>
            <pc:sldMk cId="3009839463" sldId="329"/>
            <ac:spMk id="4" creationId="{6FFAECED-6F9A-2522-3690-0165432F7B5E}"/>
          </ac:spMkLst>
        </pc:spChg>
      </pc:sldChg>
      <pc:sldChg chg="modSp ord">
        <pc:chgData name="Kapinos, Elizaveta" userId="faab5456-f7d1-42f8-bc5f-3e32d56c9773" providerId="ADAL" clId="{7738AB60-E26E-424E-93E0-B4444212A529}" dt="2025-10-24T09:19:39.757" v="158"/>
        <pc:sldMkLst>
          <pc:docMk/>
          <pc:sldMk cId="3869131540" sldId="337"/>
        </pc:sldMkLst>
        <pc:spChg chg="mod">
          <ac:chgData name="Kapinos, Elizaveta" userId="faab5456-f7d1-42f8-bc5f-3e32d56c9773" providerId="ADAL" clId="{7738AB60-E26E-424E-93E0-B4444212A529}" dt="2025-10-24T09:19:39.757" v="158"/>
          <ac:spMkLst>
            <pc:docMk/>
            <pc:sldMk cId="3869131540" sldId="337"/>
            <ac:spMk id="8" creationId="{F22C5170-EC11-DE3D-38C1-C6E20422D849}"/>
          </ac:spMkLst>
        </pc:spChg>
      </pc:sldChg>
      <pc:sldChg chg="ord">
        <pc:chgData name="Kapinos, Elizaveta" userId="faab5456-f7d1-42f8-bc5f-3e32d56c9773" providerId="ADAL" clId="{7738AB60-E26E-424E-93E0-B4444212A529}" dt="2025-10-24T09:16:07.921" v="68"/>
        <pc:sldMkLst>
          <pc:docMk/>
          <pc:sldMk cId="1942513497" sldId="339"/>
        </pc:sldMkLst>
      </pc:sldChg>
      <pc:sldChg chg="addSp delSp modSp mod ord">
        <pc:chgData name="Kapinos, Elizaveta" userId="faab5456-f7d1-42f8-bc5f-3e32d56c9773" providerId="ADAL" clId="{7738AB60-E26E-424E-93E0-B4444212A529}" dt="2025-10-24T12:35:12.916" v="1329"/>
        <pc:sldMkLst>
          <pc:docMk/>
          <pc:sldMk cId="306082900" sldId="345"/>
        </pc:sldMkLst>
        <pc:spChg chg="add mod">
          <ac:chgData name="Kapinos, Elizaveta" userId="faab5456-f7d1-42f8-bc5f-3e32d56c9773" providerId="ADAL" clId="{7738AB60-E26E-424E-93E0-B4444212A529}" dt="2025-10-24T12:34:30.437" v="1325" actId="1076"/>
          <ac:spMkLst>
            <pc:docMk/>
            <pc:sldMk cId="306082900" sldId="345"/>
            <ac:spMk id="2" creationId="{C74E3740-9716-11DB-881B-3DEDC042BDEB}"/>
          </ac:spMkLst>
        </pc:spChg>
        <pc:spChg chg="mod">
          <ac:chgData name="Kapinos, Elizaveta" userId="faab5456-f7d1-42f8-bc5f-3e32d56c9773" providerId="ADAL" clId="{7738AB60-E26E-424E-93E0-B4444212A529}" dt="2025-10-24T12:26:22.588" v="917"/>
          <ac:spMkLst>
            <pc:docMk/>
            <pc:sldMk cId="306082900" sldId="345"/>
            <ac:spMk id="3" creationId="{3F2D7198-DDC7-8F29-C509-C9B57FC85437}"/>
          </ac:spMkLst>
        </pc:spChg>
        <pc:spChg chg="add mod">
          <ac:chgData name="Kapinos, Elizaveta" userId="faab5456-f7d1-42f8-bc5f-3e32d56c9773" providerId="ADAL" clId="{7738AB60-E26E-424E-93E0-B4444212A529}" dt="2025-10-24T12:33:17.506" v="1290" actId="1038"/>
          <ac:spMkLst>
            <pc:docMk/>
            <pc:sldMk cId="306082900" sldId="345"/>
            <ac:spMk id="4" creationId="{E9ADCC28-864A-2050-09F1-5A5CE3199FD0}"/>
          </ac:spMkLst>
        </pc:spChg>
        <pc:spChg chg="mod">
          <ac:chgData name="Kapinos, Elizaveta" userId="faab5456-f7d1-42f8-bc5f-3e32d56c9773" providerId="ADAL" clId="{7738AB60-E26E-424E-93E0-B4444212A529}" dt="2025-10-24T12:26:42.816" v="918"/>
          <ac:spMkLst>
            <pc:docMk/>
            <pc:sldMk cId="306082900" sldId="345"/>
            <ac:spMk id="5" creationId="{B077C781-E5A3-BBCD-0F87-2FA0EBFBEB10}"/>
          </ac:spMkLst>
        </pc:spChg>
        <pc:spChg chg="mod">
          <ac:chgData name="Kapinos, Elizaveta" userId="faab5456-f7d1-42f8-bc5f-3e32d56c9773" providerId="ADAL" clId="{7738AB60-E26E-424E-93E0-B4444212A529}" dt="2025-10-24T12:34:28.868" v="1323" actId="1076"/>
          <ac:spMkLst>
            <pc:docMk/>
            <pc:sldMk cId="306082900" sldId="345"/>
            <ac:spMk id="13" creationId="{E08F9761-BD2F-8457-3598-9BABDF4940CE}"/>
          </ac:spMkLst>
        </pc:spChg>
        <pc:spChg chg="add mod">
          <ac:chgData name="Kapinos, Elizaveta" userId="faab5456-f7d1-42f8-bc5f-3e32d56c9773" providerId="ADAL" clId="{7738AB60-E26E-424E-93E0-B4444212A529}" dt="2025-10-24T12:31:17.263" v="1168" actId="1076"/>
          <ac:spMkLst>
            <pc:docMk/>
            <pc:sldMk cId="306082900" sldId="345"/>
            <ac:spMk id="15" creationId="{0C7AD7C6-A1FB-CEAF-258A-F12CF0F28496}"/>
          </ac:spMkLst>
        </pc:spChg>
        <pc:spChg chg="mod">
          <ac:chgData name="Kapinos, Elizaveta" userId="faab5456-f7d1-42f8-bc5f-3e32d56c9773" providerId="ADAL" clId="{7738AB60-E26E-424E-93E0-B4444212A529}" dt="2025-10-24T12:33:24.134" v="1317" actId="1038"/>
          <ac:spMkLst>
            <pc:docMk/>
            <pc:sldMk cId="306082900" sldId="345"/>
            <ac:spMk id="16" creationId="{BA9C3EDA-C281-F92E-7553-199B4C681997}"/>
          </ac:spMkLst>
        </pc:spChg>
        <pc:spChg chg="mod">
          <ac:chgData name="Kapinos, Elizaveta" userId="faab5456-f7d1-42f8-bc5f-3e32d56c9773" providerId="ADAL" clId="{7738AB60-E26E-424E-93E0-B4444212A529}" dt="2025-10-24T12:31:09.390" v="1165" actId="1076"/>
          <ac:spMkLst>
            <pc:docMk/>
            <pc:sldMk cId="306082900" sldId="345"/>
            <ac:spMk id="17" creationId="{447B77C4-7D53-785D-8454-89C5E07B0174}"/>
          </ac:spMkLst>
        </pc:spChg>
        <pc:spChg chg="mod">
          <ac:chgData name="Kapinos, Elizaveta" userId="faab5456-f7d1-42f8-bc5f-3e32d56c9773" providerId="ADAL" clId="{7738AB60-E26E-424E-93E0-B4444212A529}" dt="2025-10-24T12:33:24.134" v="1317" actId="1038"/>
          <ac:spMkLst>
            <pc:docMk/>
            <pc:sldMk cId="306082900" sldId="345"/>
            <ac:spMk id="20" creationId="{7C88B671-895B-5474-5934-B9E17518DFB8}"/>
          </ac:spMkLst>
        </pc:spChg>
        <pc:spChg chg="add mod">
          <ac:chgData name="Kapinos, Elizaveta" userId="faab5456-f7d1-42f8-bc5f-3e32d56c9773" providerId="ADAL" clId="{7738AB60-E26E-424E-93E0-B4444212A529}" dt="2025-10-24T12:32:19.333" v="1222" actId="1076"/>
          <ac:spMkLst>
            <pc:docMk/>
            <pc:sldMk cId="306082900" sldId="345"/>
            <ac:spMk id="40" creationId="{116A2BBA-BB60-943B-DB5E-F828A3D113FB}"/>
          </ac:spMkLst>
        </pc:spChg>
        <pc:spChg chg="add mod">
          <ac:chgData name="Kapinos, Elizaveta" userId="faab5456-f7d1-42f8-bc5f-3e32d56c9773" providerId="ADAL" clId="{7738AB60-E26E-424E-93E0-B4444212A529}" dt="2025-10-24T12:32:57.770" v="1234" actId="1076"/>
          <ac:spMkLst>
            <pc:docMk/>
            <pc:sldMk cId="306082900" sldId="345"/>
            <ac:spMk id="45" creationId="{D5C562B0-C3BD-7FA3-F228-B392B29EE794}"/>
          </ac:spMkLst>
        </pc:spChg>
        <pc:spChg chg="add mod">
          <ac:chgData name="Kapinos, Elizaveta" userId="faab5456-f7d1-42f8-bc5f-3e32d56c9773" providerId="ADAL" clId="{7738AB60-E26E-424E-93E0-B4444212A529}" dt="2025-10-24T12:33:09.011" v="1237" actId="1076"/>
          <ac:spMkLst>
            <pc:docMk/>
            <pc:sldMk cId="306082900" sldId="345"/>
            <ac:spMk id="51" creationId="{CD691CA5-4D89-698F-FCD3-7EFCD1D879EA}"/>
          </ac:spMkLst>
        </pc:spChg>
        <pc:cxnChg chg="add mod">
          <ac:chgData name="Kapinos, Elizaveta" userId="faab5456-f7d1-42f8-bc5f-3e32d56c9773" providerId="ADAL" clId="{7738AB60-E26E-424E-93E0-B4444212A529}" dt="2025-10-24T12:33:17.506" v="1290" actId="1038"/>
          <ac:cxnSpMkLst>
            <pc:docMk/>
            <pc:sldMk cId="306082900" sldId="345"/>
            <ac:cxnSpMk id="7" creationId="{34EC5186-ADA3-0E10-A195-DD9E8EB130E2}"/>
          </ac:cxnSpMkLst>
        </pc:cxnChg>
        <pc:cxnChg chg="mod">
          <ac:chgData name="Kapinos, Elizaveta" userId="faab5456-f7d1-42f8-bc5f-3e32d56c9773" providerId="ADAL" clId="{7738AB60-E26E-424E-93E0-B4444212A529}" dt="2025-10-24T12:33:24.134" v="1317" actId="1038"/>
          <ac:cxnSpMkLst>
            <pc:docMk/>
            <pc:sldMk cId="306082900" sldId="345"/>
            <ac:cxnSpMk id="31" creationId="{B1B22B24-65ED-5AC4-50DD-626D6F56FF89}"/>
          </ac:cxnSpMkLst>
        </pc:cxnChg>
        <pc:cxnChg chg="add mod">
          <ac:chgData name="Kapinos, Elizaveta" userId="faab5456-f7d1-42f8-bc5f-3e32d56c9773" providerId="ADAL" clId="{7738AB60-E26E-424E-93E0-B4444212A529}" dt="2025-10-24T12:32:21.901" v="1223" actId="14100"/>
          <ac:cxnSpMkLst>
            <pc:docMk/>
            <pc:sldMk cId="306082900" sldId="345"/>
            <ac:cxnSpMk id="41" creationId="{6E11615C-0A99-32E3-E25C-EBD5DF3CEB4D}"/>
          </ac:cxnSpMkLst>
        </pc:cxnChg>
        <pc:cxnChg chg="add mod">
          <ac:chgData name="Kapinos, Elizaveta" userId="faab5456-f7d1-42f8-bc5f-3e32d56c9773" providerId="ADAL" clId="{7738AB60-E26E-424E-93E0-B4444212A529}" dt="2025-10-24T12:33:01.529" v="1235" actId="14100"/>
          <ac:cxnSpMkLst>
            <pc:docMk/>
            <pc:sldMk cId="306082900" sldId="345"/>
            <ac:cxnSpMk id="46" creationId="{E4D9F73D-4F8E-BCC2-6612-BE7D6984B015}"/>
          </ac:cxnSpMkLst>
        </pc:cxnChg>
        <pc:cxnChg chg="add mod">
          <ac:chgData name="Kapinos, Elizaveta" userId="faab5456-f7d1-42f8-bc5f-3e32d56c9773" providerId="ADAL" clId="{7738AB60-E26E-424E-93E0-B4444212A529}" dt="2025-10-24T12:33:09.011" v="1237" actId="1076"/>
          <ac:cxnSpMkLst>
            <pc:docMk/>
            <pc:sldMk cId="306082900" sldId="345"/>
            <ac:cxnSpMk id="52" creationId="{94447FFD-7347-F55D-8066-6F05A7E95B1F}"/>
          </ac:cxnSpMkLst>
        </pc:cxnChg>
      </pc:sldChg>
      <pc:sldChg chg="addSp modSp add mod">
        <pc:chgData name="Kapinos, Elizaveta" userId="faab5456-f7d1-42f8-bc5f-3e32d56c9773" providerId="ADAL" clId="{7738AB60-E26E-424E-93E0-B4444212A529}" dt="2025-10-24T09:22:29.009" v="216" actId="1076"/>
        <pc:sldMkLst>
          <pc:docMk/>
          <pc:sldMk cId="2758925072" sldId="348"/>
        </pc:sldMkLst>
        <pc:spChg chg="add mod">
          <ac:chgData name="Kapinos, Elizaveta" userId="faab5456-f7d1-42f8-bc5f-3e32d56c9773" providerId="ADAL" clId="{7738AB60-E26E-424E-93E0-B4444212A529}" dt="2025-10-24T09:22:19.994" v="215" actId="1076"/>
          <ac:spMkLst>
            <pc:docMk/>
            <pc:sldMk cId="2758925072" sldId="348"/>
            <ac:spMk id="2" creationId="{0E6C9760-82A4-A778-B155-155C1A700EFE}"/>
          </ac:spMkLst>
        </pc:spChg>
        <pc:spChg chg="mod">
          <ac:chgData name="Kapinos, Elizaveta" userId="faab5456-f7d1-42f8-bc5f-3e32d56c9773" providerId="ADAL" clId="{7738AB60-E26E-424E-93E0-B4444212A529}" dt="2025-10-24T09:22:10.247" v="212" actId="21"/>
          <ac:spMkLst>
            <pc:docMk/>
            <pc:sldMk cId="2758925072" sldId="348"/>
            <ac:spMk id="4" creationId="{CCDFE3D3-BF75-908A-CD6D-B977426C20B6}"/>
          </ac:spMkLst>
        </pc:spChg>
        <pc:spChg chg="mod">
          <ac:chgData name="Kapinos, Elizaveta" userId="faab5456-f7d1-42f8-bc5f-3e32d56c9773" providerId="ADAL" clId="{7738AB60-E26E-424E-93E0-B4444212A529}" dt="2025-10-24T09:22:05.715" v="211" actId="1036"/>
          <ac:spMkLst>
            <pc:docMk/>
            <pc:sldMk cId="2758925072" sldId="348"/>
            <ac:spMk id="6" creationId="{C051F48A-0E91-431F-19DB-57ABABF73116}"/>
          </ac:spMkLst>
        </pc:spChg>
        <pc:spChg chg="mod">
          <ac:chgData name="Kapinos, Elizaveta" userId="faab5456-f7d1-42f8-bc5f-3e32d56c9773" providerId="ADAL" clId="{7738AB60-E26E-424E-93E0-B4444212A529}" dt="2025-10-24T09:22:29.009" v="216" actId="1076"/>
          <ac:spMkLst>
            <pc:docMk/>
            <pc:sldMk cId="2758925072" sldId="348"/>
            <ac:spMk id="7" creationId="{3286A756-F7A1-6E00-9A76-2DB5A3A746C3}"/>
          </ac:spMkLst>
        </pc:spChg>
      </pc:sldChg>
      <pc:sldChg chg="addSp delSp modSp add mod ord modClrScheme chgLayout">
        <pc:chgData name="Kapinos, Elizaveta" userId="faab5456-f7d1-42f8-bc5f-3e32d56c9773" providerId="ADAL" clId="{7738AB60-E26E-424E-93E0-B4444212A529}" dt="2025-10-24T09:55:32.280" v="511" actId="1036"/>
        <pc:sldMkLst>
          <pc:docMk/>
          <pc:sldMk cId="4188133900" sldId="349"/>
        </pc:sldMkLst>
        <pc:spChg chg="mod">
          <ac:chgData name="Kapinos, Elizaveta" userId="faab5456-f7d1-42f8-bc5f-3e32d56c9773" providerId="ADAL" clId="{7738AB60-E26E-424E-93E0-B4444212A529}" dt="2025-10-24T09:55:21.525" v="490" actId="1035"/>
          <ac:spMkLst>
            <pc:docMk/>
            <pc:sldMk cId="4188133900" sldId="349"/>
            <ac:spMk id="2" creationId="{2098C331-972B-8222-824D-FFC5F735E653}"/>
          </ac:spMkLst>
        </pc:spChg>
        <pc:spChg chg="mod ord">
          <ac:chgData name="Kapinos, Elizaveta" userId="faab5456-f7d1-42f8-bc5f-3e32d56c9773" providerId="ADAL" clId="{7738AB60-E26E-424E-93E0-B4444212A529}" dt="2025-10-24T09:22:58.209" v="220" actId="700"/>
          <ac:spMkLst>
            <pc:docMk/>
            <pc:sldMk cId="4188133900" sldId="349"/>
            <ac:spMk id="3" creationId="{54C32E99-42A8-1DA9-DE79-1F9CA0AA8E12}"/>
          </ac:spMkLst>
        </pc:spChg>
        <pc:spChg chg="mod ord">
          <ac:chgData name="Kapinos, Elizaveta" userId="faab5456-f7d1-42f8-bc5f-3e32d56c9773" providerId="ADAL" clId="{7738AB60-E26E-424E-93E0-B4444212A529}" dt="2025-10-24T09:55:21.525" v="490" actId="1035"/>
          <ac:spMkLst>
            <pc:docMk/>
            <pc:sldMk cId="4188133900" sldId="349"/>
            <ac:spMk id="4" creationId="{04E274CE-E58A-B0D9-F754-5D7FB62682F2}"/>
          </ac:spMkLst>
        </pc:spChg>
        <pc:spChg chg="mod ord">
          <ac:chgData name="Kapinos, Elizaveta" userId="faab5456-f7d1-42f8-bc5f-3e32d56c9773" providerId="ADAL" clId="{7738AB60-E26E-424E-93E0-B4444212A529}" dt="2025-10-24T09:50:47.827" v="405"/>
          <ac:spMkLst>
            <pc:docMk/>
            <pc:sldMk cId="4188133900" sldId="349"/>
            <ac:spMk id="5" creationId="{32575D62-0856-D4A8-DAE3-D58F460821B1}"/>
          </ac:spMkLst>
        </pc:spChg>
        <pc:spChg chg="mod">
          <ac:chgData name="Kapinos, Elizaveta" userId="faab5456-f7d1-42f8-bc5f-3e32d56c9773" providerId="ADAL" clId="{7738AB60-E26E-424E-93E0-B4444212A529}" dt="2025-10-24T09:55:21.525" v="490" actId="1035"/>
          <ac:spMkLst>
            <pc:docMk/>
            <pc:sldMk cId="4188133900" sldId="349"/>
            <ac:spMk id="7" creationId="{1C5B7F56-404F-F1C5-90EA-36ABC8649B66}"/>
          </ac:spMkLst>
        </pc:spChg>
        <pc:spChg chg="add mod">
          <ac:chgData name="Kapinos, Elizaveta" userId="faab5456-f7d1-42f8-bc5f-3e32d56c9773" providerId="ADAL" clId="{7738AB60-E26E-424E-93E0-B4444212A529}" dt="2025-10-24T09:55:32.280" v="511" actId="1036"/>
          <ac:spMkLst>
            <pc:docMk/>
            <pc:sldMk cId="4188133900" sldId="349"/>
            <ac:spMk id="11" creationId="{68859EA1-2C8A-5465-8B05-26A9112091ED}"/>
          </ac:spMkLst>
        </pc:spChg>
        <pc:spChg chg="add mod">
          <ac:chgData name="Kapinos, Elizaveta" userId="faab5456-f7d1-42f8-bc5f-3e32d56c9773" providerId="ADAL" clId="{7738AB60-E26E-424E-93E0-B4444212A529}" dt="2025-10-24T09:55:32.280" v="511" actId="1036"/>
          <ac:spMkLst>
            <pc:docMk/>
            <pc:sldMk cId="4188133900" sldId="349"/>
            <ac:spMk id="12" creationId="{63A0583A-A0F9-228C-CFFF-FADF420B81AC}"/>
          </ac:spMkLst>
        </pc:spChg>
        <pc:spChg chg="add mod">
          <ac:chgData name="Kapinos, Elizaveta" userId="faab5456-f7d1-42f8-bc5f-3e32d56c9773" providerId="ADAL" clId="{7738AB60-E26E-424E-93E0-B4444212A529}" dt="2025-10-24T09:55:21.525" v="490" actId="1035"/>
          <ac:spMkLst>
            <pc:docMk/>
            <pc:sldMk cId="4188133900" sldId="349"/>
            <ac:spMk id="13" creationId="{1CBE126A-355A-548F-9C77-451E02BEFC00}"/>
          </ac:spMkLst>
        </pc:spChg>
      </pc:sldChg>
      <pc:sldChg chg="addSp delSp modSp new mod">
        <pc:chgData name="Kapinos, Elizaveta" userId="faab5456-f7d1-42f8-bc5f-3e32d56c9773" providerId="ADAL" clId="{7738AB60-E26E-424E-93E0-B4444212A529}" dt="2025-10-24T09:24:47.687" v="235" actId="1076"/>
        <pc:sldMkLst>
          <pc:docMk/>
          <pc:sldMk cId="1448275418" sldId="350"/>
        </pc:sldMkLst>
        <pc:spChg chg="mod">
          <ac:chgData name="Kapinos, Elizaveta" userId="faab5456-f7d1-42f8-bc5f-3e32d56c9773" providerId="ADAL" clId="{7738AB60-E26E-424E-93E0-B4444212A529}" dt="2025-10-24T09:23:19.636" v="222"/>
          <ac:spMkLst>
            <pc:docMk/>
            <pc:sldMk cId="1448275418" sldId="350"/>
            <ac:spMk id="3" creationId="{D3B07F38-1357-1D4D-DAD3-658D4F6EA343}"/>
          </ac:spMkLst>
        </pc:spChg>
        <pc:spChg chg="mod">
          <ac:chgData name="Kapinos, Elizaveta" userId="faab5456-f7d1-42f8-bc5f-3e32d56c9773" providerId="ADAL" clId="{7738AB60-E26E-424E-93E0-B4444212A529}" dt="2025-10-24T09:23:25.283" v="223"/>
          <ac:spMkLst>
            <pc:docMk/>
            <pc:sldMk cId="1448275418" sldId="350"/>
            <ac:spMk id="4" creationId="{564FB2F8-5E11-469C-9DDB-E51CC0028393}"/>
          </ac:spMkLst>
        </pc:spChg>
        <pc:picChg chg="add mod">
          <ac:chgData name="Kapinos, Elizaveta" userId="faab5456-f7d1-42f8-bc5f-3e32d56c9773" providerId="ADAL" clId="{7738AB60-E26E-424E-93E0-B4444212A529}" dt="2025-10-24T09:24:26.401" v="230" actId="1076"/>
          <ac:picMkLst>
            <pc:docMk/>
            <pc:sldMk cId="1448275418" sldId="350"/>
            <ac:picMk id="7" creationId="{80093E76-1D76-7873-18B2-C0E2F35D795B}"/>
          </ac:picMkLst>
        </pc:picChg>
        <pc:picChg chg="add mod">
          <ac:chgData name="Kapinos, Elizaveta" userId="faab5456-f7d1-42f8-bc5f-3e32d56c9773" providerId="ADAL" clId="{7738AB60-E26E-424E-93E0-B4444212A529}" dt="2025-10-24T09:24:47.687" v="235" actId="1076"/>
          <ac:picMkLst>
            <pc:docMk/>
            <pc:sldMk cId="1448275418" sldId="350"/>
            <ac:picMk id="8" creationId="{D34B67D6-B4AB-4A79-C547-8E96B61AEB0E}"/>
          </ac:picMkLst>
        </pc:picChg>
      </pc:sldChg>
      <pc:sldChg chg="addSp delSp modSp new mod chgLayout">
        <pc:chgData name="Kapinos, Elizaveta" userId="faab5456-f7d1-42f8-bc5f-3e32d56c9773" providerId="ADAL" clId="{7738AB60-E26E-424E-93E0-B4444212A529}" dt="2025-10-24T12:18:48.287" v="805" actId="1076"/>
        <pc:sldMkLst>
          <pc:docMk/>
          <pc:sldMk cId="1115355923" sldId="351"/>
        </pc:sldMkLst>
        <pc:spChg chg="add mod ord">
          <ac:chgData name="Kapinos, Elizaveta" userId="faab5456-f7d1-42f8-bc5f-3e32d56c9773" providerId="ADAL" clId="{7738AB60-E26E-424E-93E0-B4444212A529}" dt="2025-10-24T12:17:47.137" v="771"/>
          <ac:spMkLst>
            <pc:docMk/>
            <pc:sldMk cId="1115355923" sldId="351"/>
            <ac:spMk id="10" creationId="{7DB49712-DB12-FE43-8558-3F0884CBDAD2}"/>
          </ac:spMkLst>
        </pc:spChg>
        <pc:spChg chg="add mod ord">
          <ac:chgData name="Kapinos, Elizaveta" userId="faab5456-f7d1-42f8-bc5f-3e32d56c9773" providerId="ADAL" clId="{7738AB60-E26E-424E-93E0-B4444212A529}" dt="2025-10-24T12:17:38.542" v="770"/>
          <ac:spMkLst>
            <pc:docMk/>
            <pc:sldMk cId="1115355923" sldId="351"/>
            <ac:spMk id="13" creationId="{B7E6AD37-B31A-2427-64CC-7DBAE00066DD}"/>
          </ac:spMkLst>
        </pc:spChg>
        <pc:spChg chg="add mod ord">
          <ac:chgData name="Kapinos, Elizaveta" userId="faab5456-f7d1-42f8-bc5f-3e32d56c9773" providerId="ADAL" clId="{7738AB60-E26E-424E-93E0-B4444212A529}" dt="2025-10-24T12:17:58.068" v="794" actId="20577"/>
          <ac:spMkLst>
            <pc:docMk/>
            <pc:sldMk cId="1115355923" sldId="351"/>
            <ac:spMk id="14" creationId="{1FF80864-0558-C8AA-8BF9-15ACBA38A66E}"/>
          </ac:spMkLst>
        </pc:spChg>
        <pc:picChg chg="add mod">
          <ac:chgData name="Kapinos, Elizaveta" userId="faab5456-f7d1-42f8-bc5f-3e32d56c9773" providerId="ADAL" clId="{7738AB60-E26E-424E-93E0-B4444212A529}" dt="2025-10-24T12:18:48.287" v="805" actId="1076"/>
          <ac:picMkLst>
            <pc:docMk/>
            <pc:sldMk cId="1115355923" sldId="351"/>
            <ac:picMk id="15" creationId="{BD8FAA33-D817-C717-9FFF-3E6290270296}"/>
          </ac:picMkLst>
        </pc:picChg>
        <pc:picChg chg="add mod">
          <ac:chgData name="Kapinos, Elizaveta" userId="faab5456-f7d1-42f8-bc5f-3e32d56c9773" providerId="ADAL" clId="{7738AB60-E26E-424E-93E0-B4444212A529}" dt="2025-10-24T12:18:48.287" v="805" actId="1076"/>
          <ac:picMkLst>
            <pc:docMk/>
            <pc:sldMk cId="1115355923" sldId="351"/>
            <ac:picMk id="16" creationId="{82AC2946-7F04-A80C-F91D-11772497BFEE}"/>
          </ac:picMkLst>
        </pc:picChg>
        <pc:picChg chg="add mod">
          <ac:chgData name="Kapinos, Elizaveta" userId="faab5456-f7d1-42f8-bc5f-3e32d56c9773" providerId="ADAL" clId="{7738AB60-E26E-424E-93E0-B4444212A529}" dt="2025-10-24T12:18:48.287" v="805" actId="1076"/>
          <ac:picMkLst>
            <pc:docMk/>
            <pc:sldMk cId="1115355923" sldId="351"/>
            <ac:picMk id="17" creationId="{FD5D9E13-A38E-AA6F-64BE-05151575DCC0}"/>
          </ac:picMkLst>
        </pc:picChg>
        <pc:picChg chg="add mod">
          <ac:chgData name="Kapinos, Elizaveta" userId="faab5456-f7d1-42f8-bc5f-3e32d56c9773" providerId="ADAL" clId="{7738AB60-E26E-424E-93E0-B4444212A529}" dt="2025-10-24T12:18:48.287" v="805" actId="1076"/>
          <ac:picMkLst>
            <pc:docMk/>
            <pc:sldMk cId="1115355923" sldId="351"/>
            <ac:picMk id="18" creationId="{ED956B85-D897-F785-DD20-94F78432759D}"/>
          </ac:picMkLst>
        </pc:picChg>
        <pc:picChg chg="add mod">
          <ac:chgData name="Kapinos, Elizaveta" userId="faab5456-f7d1-42f8-bc5f-3e32d56c9773" providerId="ADAL" clId="{7738AB60-E26E-424E-93E0-B4444212A529}" dt="2025-10-24T12:18:40.126" v="803" actId="1076"/>
          <ac:picMkLst>
            <pc:docMk/>
            <pc:sldMk cId="1115355923" sldId="351"/>
            <ac:picMk id="19" creationId="{E35F96F4-5F27-0F29-1B69-3A6FDC80FEED}"/>
          </ac:picMkLst>
        </pc:picChg>
      </pc:sldChg>
      <pc:sldChg chg="addSp delSp modSp add mod modClrScheme chgLayout">
        <pc:chgData name="Kapinos, Elizaveta" userId="faab5456-f7d1-42f8-bc5f-3e32d56c9773" providerId="ADAL" clId="{7738AB60-E26E-424E-93E0-B4444212A529}" dt="2025-10-24T09:48:00.106" v="366"/>
        <pc:sldMkLst>
          <pc:docMk/>
          <pc:sldMk cId="1009942146" sldId="352"/>
        </pc:sldMkLst>
        <pc:spChg chg="add mod ord">
          <ac:chgData name="Kapinos, Elizaveta" userId="faab5456-f7d1-42f8-bc5f-3e32d56c9773" providerId="ADAL" clId="{7738AB60-E26E-424E-93E0-B4444212A529}" dt="2025-10-24T09:44:37.427" v="336" actId="700"/>
          <ac:spMkLst>
            <pc:docMk/>
            <pc:sldMk cId="1009942146" sldId="352"/>
            <ac:spMk id="3" creationId="{6857E8AE-0ABB-549E-1495-AC7E6AA2B75F}"/>
          </ac:spMkLst>
        </pc:spChg>
        <pc:spChg chg="mod ord">
          <ac:chgData name="Kapinos, Elizaveta" userId="faab5456-f7d1-42f8-bc5f-3e32d56c9773" providerId="ADAL" clId="{7738AB60-E26E-424E-93E0-B4444212A529}" dt="2025-10-24T09:48:00.106" v="366"/>
          <ac:spMkLst>
            <pc:docMk/>
            <pc:sldMk cId="1009942146" sldId="352"/>
            <ac:spMk id="7" creationId="{A3ECE863-8631-1516-865E-B560C33AC234}"/>
          </ac:spMkLst>
        </pc:spChg>
        <pc:spChg chg="add mod ord">
          <ac:chgData name="Kapinos, Elizaveta" userId="faab5456-f7d1-42f8-bc5f-3e32d56c9773" providerId="ADAL" clId="{7738AB60-E26E-424E-93E0-B4444212A529}" dt="2025-10-24T09:45:36.721" v="362" actId="1076"/>
          <ac:spMkLst>
            <pc:docMk/>
            <pc:sldMk cId="1009942146" sldId="352"/>
            <ac:spMk id="9" creationId="{10368198-40B2-7C1E-30D4-A5E1C738D6BB}"/>
          </ac:spMkLst>
        </pc:spChg>
        <pc:picChg chg="add mod">
          <ac:chgData name="Kapinos, Elizaveta" userId="faab5456-f7d1-42f8-bc5f-3e32d56c9773" providerId="ADAL" clId="{7738AB60-E26E-424E-93E0-B4444212A529}" dt="2025-10-24T09:45:43.261" v="363" actId="208"/>
          <ac:picMkLst>
            <pc:docMk/>
            <pc:sldMk cId="1009942146" sldId="352"/>
            <ac:picMk id="11" creationId="{ABA1ADFA-8303-E8FC-553A-4C364669565C}"/>
          </ac:picMkLst>
        </pc:picChg>
        <pc:picChg chg="add mod">
          <ac:chgData name="Kapinos, Elizaveta" userId="faab5456-f7d1-42f8-bc5f-3e32d56c9773" providerId="ADAL" clId="{7738AB60-E26E-424E-93E0-B4444212A529}" dt="2025-10-24T09:45:25.078" v="360" actId="1076"/>
          <ac:picMkLst>
            <pc:docMk/>
            <pc:sldMk cId="1009942146" sldId="352"/>
            <ac:picMk id="14" creationId="{5096F0D5-D358-6487-61A9-476B69B365A3}"/>
          </ac:picMkLst>
        </pc:picChg>
      </pc:sldChg>
      <pc:sldChg chg="addSp delSp modSp add mod modClrScheme chgLayout">
        <pc:chgData name="Kapinos, Elizaveta" userId="faab5456-f7d1-42f8-bc5f-3e32d56c9773" providerId="ADAL" clId="{7738AB60-E26E-424E-93E0-B4444212A529}" dt="2025-10-24T09:50:13.704" v="402" actId="1076"/>
        <pc:sldMkLst>
          <pc:docMk/>
          <pc:sldMk cId="718578860" sldId="353"/>
        </pc:sldMkLst>
        <pc:spChg chg="mod ord">
          <ac:chgData name="Kapinos, Elizaveta" userId="faab5456-f7d1-42f8-bc5f-3e32d56c9773" providerId="ADAL" clId="{7738AB60-E26E-424E-93E0-B4444212A529}" dt="2025-10-24T09:50:13.704" v="402" actId="1076"/>
          <ac:spMkLst>
            <pc:docMk/>
            <pc:sldMk cId="718578860" sldId="353"/>
            <ac:spMk id="3" creationId="{326E6CA2-FE20-7F6B-3DA6-C75C45C09B61}"/>
          </ac:spMkLst>
        </pc:spChg>
        <pc:spChg chg="add mod ord">
          <ac:chgData name="Kapinos, Elizaveta" userId="faab5456-f7d1-42f8-bc5f-3e32d56c9773" providerId="ADAL" clId="{7738AB60-E26E-424E-93E0-B4444212A529}" dt="2025-10-24T09:50:13.704" v="402" actId="1076"/>
          <ac:spMkLst>
            <pc:docMk/>
            <pc:sldMk cId="718578860" sldId="353"/>
            <ac:spMk id="5" creationId="{DC2279C6-67B4-7E81-84A8-42C224A223E5}"/>
          </ac:spMkLst>
        </pc:spChg>
        <pc:spChg chg="mod ord">
          <ac:chgData name="Kapinos, Elizaveta" userId="faab5456-f7d1-42f8-bc5f-3e32d56c9773" providerId="ADAL" clId="{7738AB60-E26E-424E-93E0-B4444212A529}" dt="2025-10-24T09:48:31.410" v="371" actId="700"/>
          <ac:spMkLst>
            <pc:docMk/>
            <pc:sldMk cId="718578860" sldId="353"/>
            <ac:spMk id="7" creationId="{900C580B-71D2-E92B-8595-D425C11BF6A5}"/>
          </ac:spMkLst>
        </pc:spChg>
        <pc:spChg chg="mod ord">
          <ac:chgData name="Kapinos, Elizaveta" userId="faab5456-f7d1-42f8-bc5f-3e32d56c9773" providerId="ADAL" clId="{7738AB60-E26E-424E-93E0-B4444212A529}" dt="2025-10-24T09:48:44.138" v="373" actId="20577"/>
          <ac:spMkLst>
            <pc:docMk/>
            <pc:sldMk cId="718578860" sldId="353"/>
            <ac:spMk id="9" creationId="{15C920A7-C74C-44AA-2B0B-C8368D5874C3}"/>
          </ac:spMkLst>
        </pc:spChg>
        <pc:picChg chg="add mod">
          <ac:chgData name="Kapinos, Elizaveta" userId="faab5456-f7d1-42f8-bc5f-3e32d56c9773" providerId="ADAL" clId="{7738AB60-E26E-424E-93E0-B4444212A529}" dt="2025-10-24T09:50:04.848" v="401" actId="1076"/>
          <ac:picMkLst>
            <pc:docMk/>
            <pc:sldMk cId="718578860" sldId="353"/>
            <ac:picMk id="6" creationId="{88177573-2A89-08B8-6E5D-38907442C557}"/>
          </ac:picMkLst>
        </pc:picChg>
        <pc:picChg chg="add mod">
          <ac:chgData name="Kapinos, Elizaveta" userId="faab5456-f7d1-42f8-bc5f-3e32d56c9773" providerId="ADAL" clId="{7738AB60-E26E-424E-93E0-B4444212A529}" dt="2025-10-24T09:50:04.848" v="401" actId="1076"/>
          <ac:picMkLst>
            <pc:docMk/>
            <pc:sldMk cId="718578860" sldId="353"/>
            <ac:picMk id="8" creationId="{87F94623-E1C8-FB52-4F50-63EDEA405C2C}"/>
          </ac:picMkLst>
        </pc:picChg>
      </pc:sldChg>
      <pc:sldChg chg="addSp delSp modSp new mod">
        <pc:chgData name="Kapinos, Elizaveta" userId="faab5456-f7d1-42f8-bc5f-3e32d56c9773" providerId="ADAL" clId="{7738AB60-E26E-424E-93E0-B4444212A529}" dt="2025-10-24T12:08:03.532" v="538"/>
        <pc:sldMkLst>
          <pc:docMk/>
          <pc:sldMk cId="3642236177" sldId="354"/>
        </pc:sldMkLst>
        <pc:spChg chg="mod">
          <ac:chgData name="Kapinos, Elizaveta" userId="faab5456-f7d1-42f8-bc5f-3e32d56c9773" providerId="ADAL" clId="{7738AB60-E26E-424E-93E0-B4444212A529}" dt="2025-10-24T10:00:55.244" v="514"/>
          <ac:spMkLst>
            <pc:docMk/>
            <pc:sldMk cId="3642236177" sldId="354"/>
            <ac:spMk id="3" creationId="{944288D8-4686-4789-12B8-ABF460CF4DDE}"/>
          </ac:spMkLst>
        </pc:spChg>
        <pc:spChg chg="mod">
          <ac:chgData name="Kapinos, Elizaveta" userId="faab5456-f7d1-42f8-bc5f-3e32d56c9773" providerId="ADAL" clId="{7738AB60-E26E-424E-93E0-B4444212A529}" dt="2025-10-24T12:07:42.342" v="531"/>
          <ac:spMkLst>
            <pc:docMk/>
            <pc:sldMk cId="3642236177" sldId="354"/>
            <ac:spMk id="5" creationId="{4EB5D017-13EA-AFEA-3448-E0FBC46C7AAC}"/>
          </ac:spMkLst>
        </pc:spChg>
        <pc:picChg chg="add mod">
          <ac:chgData name="Kapinos, Elizaveta" userId="faab5456-f7d1-42f8-bc5f-3e32d56c9773" providerId="ADAL" clId="{7738AB60-E26E-424E-93E0-B4444212A529}" dt="2025-10-24T12:08:03.532" v="538"/>
          <ac:picMkLst>
            <pc:docMk/>
            <pc:sldMk cId="3642236177" sldId="354"/>
            <ac:picMk id="16" creationId="{4525A24E-7C17-929A-FF10-3481C44394CB}"/>
          </ac:picMkLst>
        </pc:picChg>
      </pc:sldChg>
      <pc:sldChg chg="addSp delSp modSp add mod ord">
        <pc:chgData name="Kapinos, Elizaveta" userId="faab5456-f7d1-42f8-bc5f-3e32d56c9773" providerId="ADAL" clId="{7738AB60-E26E-424E-93E0-B4444212A529}" dt="2025-10-24T12:17:00.460" v="768"/>
        <pc:sldMkLst>
          <pc:docMk/>
          <pc:sldMk cId="3758674095" sldId="355"/>
        </pc:sldMkLst>
        <pc:spChg chg="add mod">
          <ac:chgData name="Kapinos, Elizaveta" userId="faab5456-f7d1-42f8-bc5f-3e32d56c9773" providerId="ADAL" clId="{7738AB60-E26E-424E-93E0-B4444212A529}" dt="2025-10-24T12:16:02.073" v="757" actId="1076"/>
          <ac:spMkLst>
            <pc:docMk/>
            <pc:sldMk cId="3758674095" sldId="355"/>
            <ac:spMk id="4" creationId="{F5B99FFA-F8EC-99FE-54EF-944992B98DDD}"/>
          </ac:spMkLst>
        </pc:spChg>
        <pc:spChg chg="mod">
          <ac:chgData name="Kapinos, Elizaveta" userId="faab5456-f7d1-42f8-bc5f-3e32d56c9773" providerId="ADAL" clId="{7738AB60-E26E-424E-93E0-B4444212A529}" dt="2025-10-24T12:08:34.963" v="542"/>
          <ac:spMkLst>
            <pc:docMk/>
            <pc:sldMk cId="3758674095" sldId="355"/>
            <ac:spMk id="7" creationId="{EDEA77E1-3BE6-3907-0A10-AF730B477CFD}"/>
          </ac:spMkLst>
        </pc:spChg>
        <pc:graphicFrameChg chg="add mod modGraphic">
          <ac:chgData name="Kapinos, Elizaveta" userId="faab5456-f7d1-42f8-bc5f-3e32d56c9773" providerId="ADAL" clId="{7738AB60-E26E-424E-93E0-B4444212A529}" dt="2025-10-24T12:16:55.475" v="767"/>
          <ac:graphicFrameMkLst>
            <pc:docMk/>
            <pc:sldMk cId="3758674095" sldId="355"/>
            <ac:graphicFrameMk id="3" creationId="{47045E0E-812A-6A57-CFD9-8B0E04506110}"/>
          </ac:graphicFrameMkLst>
        </pc:graphicFrameChg>
        <pc:graphicFrameChg chg="mod modGraphic">
          <ac:chgData name="Kapinos, Elizaveta" userId="faab5456-f7d1-42f8-bc5f-3e32d56c9773" providerId="ADAL" clId="{7738AB60-E26E-424E-93E0-B4444212A529}" dt="2025-10-24T12:17:00.460" v="768"/>
          <ac:graphicFrameMkLst>
            <pc:docMk/>
            <pc:sldMk cId="3758674095" sldId="355"/>
            <ac:graphicFrameMk id="8" creationId="{4FA1358E-6281-C924-1819-34784DC9BDCB}"/>
          </ac:graphicFrameMkLst>
        </pc:graphicFrameChg>
      </pc:sldChg>
      <pc:sldChg chg="addSp delSp modSp add mod">
        <pc:chgData name="Kapinos, Elizaveta" userId="faab5456-f7d1-42f8-bc5f-3e32d56c9773" providerId="ADAL" clId="{7738AB60-E26E-424E-93E0-B4444212A529}" dt="2025-10-24T12:20:41.328" v="852" actId="1076"/>
        <pc:sldMkLst>
          <pc:docMk/>
          <pc:sldMk cId="361378423" sldId="356"/>
        </pc:sldMkLst>
        <pc:spChg chg="mod">
          <ac:chgData name="Kapinos, Elizaveta" userId="faab5456-f7d1-42f8-bc5f-3e32d56c9773" providerId="ADAL" clId="{7738AB60-E26E-424E-93E0-B4444212A529}" dt="2025-10-24T12:20:25.560" v="847" actId="20577"/>
          <ac:spMkLst>
            <pc:docMk/>
            <pc:sldMk cId="361378423" sldId="356"/>
            <ac:spMk id="5" creationId="{430E5227-D480-ECDB-D06A-7F3C20997306}"/>
          </ac:spMkLst>
        </pc:spChg>
        <pc:picChg chg="add mod">
          <ac:chgData name="Kapinos, Elizaveta" userId="faab5456-f7d1-42f8-bc5f-3e32d56c9773" providerId="ADAL" clId="{7738AB60-E26E-424E-93E0-B4444212A529}" dt="2025-10-24T12:20:41.328" v="852" actId="1076"/>
          <ac:picMkLst>
            <pc:docMk/>
            <pc:sldMk cId="361378423" sldId="356"/>
            <ac:picMk id="2" creationId="{2C6E1EDF-47A5-A4B6-89EC-5855804F62D6}"/>
          </ac:picMkLst>
        </pc:picChg>
      </pc:sldChg>
      <pc:sldChg chg="addSp delSp modSp add mod">
        <pc:chgData name="Kapinos, Elizaveta" userId="faab5456-f7d1-42f8-bc5f-3e32d56c9773" providerId="ADAL" clId="{7738AB60-E26E-424E-93E0-B4444212A529}" dt="2025-10-24T12:21:06.555" v="861" actId="1076"/>
        <pc:sldMkLst>
          <pc:docMk/>
          <pc:sldMk cId="4243052065" sldId="357"/>
        </pc:sldMkLst>
        <pc:spChg chg="mod">
          <ac:chgData name="Kapinos, Elizaveta" userId="faab5456-f7d1-42f8-bc5f-3e32d56c9773" providerId="ADAL" clId="{7738AB60-E26E-424E-93E0-B4444212A529}" dt="2025-10-24T12:20:51.233" v="855" actId="20577"/>
          <ac:spMkLst>
            <pc:docMk/>
            <pc:sldMk cId="4243052065" sldId="357"/>
            <ac:spMk id="5" creationId="{67CE1BCF-C780-F0E8-55C5-50BD5873CD17}"/>
          </ac:spMkLst>
        </pc:spChg>
        <pc:picChg chg="add mod">
          <ac:chgData name="Kapinos, Elizaveta" userId="faab5456-f7d1-42f8-bc5f-3e32d56c9773" providerId="ADAL" clId="{7738AB60-E26E-424E-93E0-B4444212A529}" dt="2025-10-24T12:21:06.555" v="861" actId="1076"/>
          <ac:picMkLst>
            <pc:docMk/>
            <pc:sldMk cId="4243052065" sldId="357"/>
            <ac:picMk id="7" creationId="{6A205687-C065-7E5B-226F-303337107366}"/>
          </ac:picMkLst>
        </pc:picChg>
      </pc:sldChg>
      <pc:sldChg chg="addSp delSp modSp add mod">
        <pc:chgData name="Kapinos, Elizaveta" userId="faab5456-f7d1-42f8-bc5f-3e32d56c9773" providerId="ADAL" clId="{7738AB60-E26E-424E-93E0-B4444212A529}" dt="2025-10-24T12:21:40.874" v="869" actId="1076"/>
        <pc:sldMkLst>
          <pc:docMk/>
          <pc:sldMk cId="2269200121" sldId="358"/>
        </pc:sldMkLst>
        <pc:spChg chg="mod">
          <ac:chgData name="Kapinos, Elizaveta" userId="faab5456-f7d1-42f8-bc5f-3e32d56c9773" providerId="ADAL" clId="{7738AB60-E26E-424E-93E0-B4444212A529}" dt="2025-10-24T12:21:20.146" v="864" actId="20577"/>
          <ac:spMkLst>
            <pc:docMk/>
            <pc:sldMk cId="2269200121" sldId="358"/>
            <ac:spMk id="5" creationId="{9AEEE1C0-9DBB-1EEE-2A62-2AA9CACE73F3}"/>
          </ac:spMkLst>
        </pc:spChg>
        <pc:picChg chg="add mod">
          <ac:chgData name="Kapinos, Elizaveta" userId="faab5456-f7d1-42f8-bc5f-3e32d56c9773" providerId="ADAL" clId="{7738AB60-E26E-424E-93E0-B4444212A529}" dt="2025-10-24T12:21:40.874" v="869" actId="1076"/>
          <ac:picMkLst>
            <pc:docMk/>
            <pc:sldMk cId="2269200121" sldId="358"/>
            <ac:picMk id="2" creationId="{B500F743-3EB7-88F1-0263-A5C70CB34F85}"/>
          </ac:picMkLst>
        </pc:picChg>
      </pc:sldChg>
      <pc:sldChg chg="addSp delSp modSp add mod">
        <pc:chgData name="Kapinos, Elizaveta" userId="faab5456-f7d1-42f8-bc5f-3e32d56c9773" providerId="ADAL" clId="{7738AB60-E26E-424E-93E0-B4444212A529}" dt="2025-10-24T12:21:58.420" v="878" actId="1076"/>
        <pc:sldMkLst>
          <pc:docMk/>
          <pc:sldMk cId="2435291798" sldId="359"/>
        </pc:sldMkLst>
        <pc:spChg chg="mod">
          <ac:chgData name="Kapinos, Elizaveta" userId="faab5456-f7d1-42f8-bc5f-3e32d56c9773" providerId="ADAL" clId="{7738AB60-E26E-424E-93E0-B4444212A529}" dt="2025-10-24T12:21:48.183" v="872" actId="20577"/>
          <ac:spMkLst>
            <pc:docMk/>
            <pc:sldMk cId="2435291798" sldId="359"/>
            <ac:spMk id="5" creationId="{71A9FB7E-C48C-FC30-B351-6168BFC9AF90}"/>
          </ac:spMkLst>
        </pc:spChg>
        <pc:picChg chg="add mod">
          <ac:chgData name="Kapinos, Elizaveta" userId="faab5456-f7d1-42f8-bc5f-3e32d56c9773" providerId="ADAL" clId="{7738AB60-E26E-424E-93E0-B4444212A529}" dt="2025-10-24T12:21:58.420" v="878" actId="1076"/>
          <ac:picMkLst>
            <pc:docMk/>
            <pc:sldMk cId="2435291798" sldId="359"/>
            <ac:picMk id="7" creationId="{9B3CE52D-ADF7-7AB2-E658-9C08592D4B41}"/>
          </ac:picMkLst>
        </pc:picChg>
      </pc:sldChg>
      <pc:sldChg chg="delSp modSp add mod ord">
        <pc:chgData name="Kapinos, Elizaveta" userId="faab5456-f7d1-42f8-bc5f-3e32d56c9773" providerId="ADAL" clId="{7738AB60-E26E-424E-93E0-B4444212A529}" dt="2025-10-24T12:24:48.533" v="906"/>
        <pc:sldMkLst>
          <pc:docMk/>
          <pc:sldMk cId="546847410" sldId="360"/>
        </pc:sldMkLst>
        <pc:spChg chg="mod">
          <ac:chgData name="Kapinos, Elizaveta" userId="faab5456-f7d1-42f8-bc5f-3e32d56c9773" providerId="ADAL" clId="{7738AB60-E26E-424E-93E0-B4444212A529}" dt="2025-10-24T12:23:20.734" v="888"/>
          <ac:spMkLst>
            <pc:docMk/>
            <pc:sldMk cId="546847410" sldId="360"/>
            <ac:spMk id="7" creationId="{2BFB81FD-9E76-6796-9564-1C886AD75B4A}"/>
          </ac:spMkLst>
        </pc:spChg>
        <pc:graphicFrameChg chg="mod modGraphic">
          <ac:chgData name="Kapinos, Elizaveta" userId="faab5456-f7d1-42f8-bc5f-3e32d56c9773" providerId="ADAL" clId="{7738AB60-E26E-424E-93E0-B4444212A529}" dt="2025-10-24T12:24:48.533" v="906"/>
          <ac:graphicFrameMkLst>
            <pc:docMk/>
            <pc:sldMk cId="546847410" sldId="360"/>
            <ac:graphicFrameMk id="8" creationId="{4D3AEB33-444D-AE20-BAD8-95B4F0CDF3F8}"/>
          </ac:graphicFrameMkLst>
        </pc:graphicFrameChg>
      </pc:sldChg>
      <pc:sldChg chg="addSp delSp modSp add mod chgLayout">
        <pc:chgData name="Kapinos, Elizaveta" userId="faab5456-f7d1-42f8-bc5f-3e32d56c9773" providerId="ADAL" clId="{7738AB60-E26E-424E-93E0-B4444212A529}" dt="2025-10-24T12:40:54.586" v="1383" actId="207"/>
        <pc:sldMkLst>
          <pc:docMk/>
          <pc:sldMk cId="2158296018" sldId="361"/>
        </pc:sldMkLst>
        <pc:spChg chg="mod ord">
          <ac:chgData name="Kapinos, Elizaveta" userId="faab5456-f7d1-42f8-bc5f-3e32d56c9773" providerId="ADAL" clId="{7738AB60-E26E-424E-93E0-B4444212A529}" dt="2025-10-24T12:39:37.651" v="1361" actId="700"/>
          <ac:spMkLst>
            <pc:docMk/>
            <pc:sldMk cId="2158296018" sldId="361"/>
            <ac:spMk id="3" creationId="{6819A326-ABCD-016D-489E-62C2A5B9EAE2}"/>
          </ac:spMkLst>
        </pc:spChg>
        <pc:spChg chg="mod ord">
          <ac:chgData name="Kapinos, Elizaveta" userId="faab5456-f7d1-42f8-bc5f-3e32d56c9773" providerId="ADAL" clId="{7738AB60-E26E-424E-93E0-B4444212A529}" dt="2025-10-24T12:40:54.586" v="1383" actId="207"/>
          <ac:spMkLst>
            <pc:docMk/>
            <pc:sldMk cId="2158296018" sldId="361"/>
            <ac:spMk id="4" creationId="{7B893013-D346-2318-F621-88E5797EA58C}"/>
          </ac:spMkLst>
        </pc:spChg>
        <pc:spChg chg="mod ord">
          <ac:chgData name="Kapinos, Elizaveta" userId="faab5456-f7d1-42f8-bc5f-3e32d56c9773" providerId="ADAL" clId="{7738AB60-E26E-424E-93E0-B4444212A529}" dt="2025-10-24T12:39:37.651" v="1361" actId="700"/>
          <ac:spMkLst>
            <pc:docMk/>
            <pc:sldMk cId="2158296018" sldId="361"/>
            <ac:spMk id="5" creationId="{EC9A2CE1-53A1-EF57-F719-079CEEF7078C}"/>
          </ac:spMkLst>
        </pc:spChg>
        <pc:spChg chg="add mod ord">
          <ac:chgData name="Kapinos, Elizaveta" userId="faab5456-f7d1-42f8-bc5f-3e32d56c9773" providerId="ADAL" clId="{7738AB60-E26E-424E-93E0-B4444212A529}" dt="2025-10-24T12:40:47.832" v="1382"/>
          <ac:spMkLst>
            <pc:docMk/>
            <pc:sldMk cId="2158296018" sldId="361"/>
            <ac:spMk id="6" creationId="{60B4FC73-9A85-F835-5A4F-301B614595B5}"/>
          </ac:spMkLst>
        </pc:spChg>
        <pc:spChg chg="add mod ord">
          <ac:chgData name="Kapinos, Elizaveta" userId="faab5456-f7d1-42f8-bc5f-3e32d56c9773" providerId="ADAL" clId="{7738AB60-E26E-424E-93E0-B4444212A529}" dt="2025-10-24T12:39:50.968" v="1367" actId="20577"/>
          <ac:spMkLst>
            <pc:docMk/>
            <pc:sldMk cId="2158296018" sldId="361"/>
            <ac:spMk id="8" creationId="{6793E408-966D-EC0B-25A0-00ADEC9B0FD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Tabelle1!$B$1</c:f>
              <c:strCache>
                <c:ptCount val="1"/>
                <c:pt idx="0">
                  <c:v>Verkauf</c:v>
                </c:pt>
              </c:strCache>
            </c:strRef>
          </c:tx>
          <c:spPr>
            <a:solidFill>
              <a:schemeClr val="accent1"/>
            </a:solidFill>
            <a:ln w="12700">
              <a:noFill/>
            </a:ln>
            <a:effectLst/>
          </c:spPr>
          <c:dPt>
            <c:idx val="0"/>
            <c:bubble3D val="0"/>
            <c:spPr>
              <a:solidFill>
                <a:schemeClr val="bg2">
                  <a:lumMod val="20000"/>
                  <a:lumOff val="80000"/>
                </a:schemeClr>
              </a:solidFill>
              <a:ln w="12700">
                <a:noFill/>
              </a:ln>
              <a:effectLst/>
            </c:spPr>
            <c:extLst>
              <c:ext xmlns:c16="http://schemas.microsoft.com/office/drawing/2014/chart" uri="{C3380CC4-5D6E-409C-BE32-E72D297353CC}">
                <c16:uniqueId val="{00000002-AE7D-B34A-97BB-8EFBAB3219BE}"/>
              </c:ext>
            </c:extLst>
          </c:dPt>
          <c:dPt>
            <c:idx val="1"/>
            <c:bubble3D val="0"/>
            <c:spPr>
              <a:solidFill>
                <a:schemeClr val="accent2"/>
              </a:solidFill>
              <a:ln w="12700">
                <a:noFill/>
              </a:ln>
              <a:effectLst/>
            </c:spPr>
            <c:extLst>
              <c:ext xmlns:c16="http://schemas.microsoft.com/office/drawing/2014/chart" uri="{C3380CC4-5D6E-409C-BE32-E72D297353CC}">
                <c16:uniqueId val="{00000003-AE7D-B34A-97BB-8EFBAB3219BE}"/>
              </c:ext>
            </c:extLst>
          </c:dPt>
          <c:dPt>
            <c:idx val="2"/>
            <c:bubble3D val="0"/>
            <c:spPr>
              <a:solidFill>
                <a:schemeClr val="tx2"/>
              </a:solidFill>
              <a:ln w="12700">
                <a:noFill/>
              </a:ln>
              <a:effectLst/>
            </c:spPr>
            <c:extLst>
              <c:ext xmlns:c16="http://schemas.microsoft.com/office/drawing/2014/chart" uri="{C3380CC4-5D6E-409C-BE32-E72D297353CC}">
                <c16:uniqueId val="{00000004-AE7D-B34A-97BB-8EFBAB3219BE}"/>
              </c:ext>
            </c:extLst>
          </c:dPt>
          <c:dPt>
            <c:idx val="3"/>
            <c:bubble3D val="0"/>
            <c:spPr>
              <a:solidFill>
                <a:schemeClr val="tx1"/>
              </a:solidFill>
              <a:ln w="12700">
                <a:noFill/>
              </a:ln>
              <a:effectLst/>
            </c:spPr>
            <c:extLst>
              <c:ext xmlns:c16="http://schemas.microsoft.com/office/drawing/2014/chart" uri="{C3380CC4-5D6E-409C-BE32-E72D297353CC}">
                <c16:uniqueId val="{00000001-AE7D-B34A-97BB-8EFBAB3219BE}"/>
              </c:ext>
            </c:extLst>
          </c:dPt>
          <c:dPt>
            <c:idx val="4"/>
            <c:bubble3D val="0"/>
            <c:spPr>
              <a:solidFill>
                <a:schemeClr val="bg2"/>
              </a:solidFill>
              <a:ln w="12700">
                <a:noFill/>
              </a:ln>
              <a:effectLst/>
            </c:spPr>
            <c:extLst>
              <c:ext xmlns:c16="http://schemas.microsoft.com/office/drawing/2014/chart" uri="{C3380CC4-5D6E-409C-BE32-E72D297353CC}">
                <c16:uniqueId val="{00000005-AE7D-B34A-97BB-8EFBAB3219BE}"/>
              </c:ext>
            </c:extLst>
          </c:dPt>
          <c:cat>
            <c:strRef>
              <c:f>Tabelle1!$A$2:$A$6</c:f>
              <c:strCache>
                <c:ptCount val="5"/>
                <c:pt idx="0">
                  <c:v>1. Quartal</c:v>
                </c:pt>
                <c:pt idx="1">
                  <c:v>2. Quartal</c:v>
                </c:pt>
                <c:pt idx="2">
                  <c:v>3. Quartal</c:v>
                </c:pt>
                <c:pt idx="3">
                  <c:v>4. Quartal</c:v>
                </c:pt>
                <c:pt idx="4">
                  <c:v>5. Quartal</c:v>
                </c:pt>
              </c:strCache>
            </c:strRef>
          </c:cat>
          <c:val>
            <c:numRef>
              <c:f>Tabelle1!$B$2:$B$6</c:f>
              <c:numCache>
                <c:formatCode>General</c:formatCode>
                <c:ptCount val="5"/>
                <c:pt idx="0">
                  <c:v>15</c:v>
                </c:pt>
                <c:pt idx="1">
                  <c:v>4</c:v>
                </c:pt>
                <c:pt idx="2">
                  <c:v>3</c:v>
                </c:pt>
                <c:pt idx="3">
                  <c:v>2</c:v>
                </c:pt>
                <c:pt idx="4">
                  <c:v>1</c:v>
                </c:pt>
              </c:numCache>
            </c:numRef>
          </c:val>
          <c:extLst>
            <c:ext xmlns:c16="http://schemas.microsoft.com/office/drawing/2014/chart" uri="{C3380CC4-5D6E-409C-BE32-E72D297353CC}">
              <c16:uniqueId val="{00000000-AE7D-B34A-97BB-8EFBAB3219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E2F20-B939-AD40-A1BC-9E9FB5EF1623}" type="datetimeFigureOut">
              <a:rPr lang="de-DE" smtClean="0"/>
              <a:t>31.10.2025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D505-2C6F-9249-BCE8-E4E3578EBD71}" type="slidenum">
              <a:rPr lang="de-DE" smtClean="0"/>
              <a:t>‹Nr.›</a:t>
            </a:fld>
            <a:endParaRPr lang="de-DE"/>
          </a:p>
        </p:txBody>
      </p:sp>
    </p:spTree>
    <p:extLst>
      <p:ext uri="{BB962C8B-B14F-4D97-AF65-F5344CB8AC3E}">
        <p14:creationId xmlns:p14="http://schemas.microsoft.com/office/powerpoint/2010/main" val="278341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A2FE4-1653-CE2A-941D-A3E9BAC55C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07FF930-24C9-B846-B5F0-8DBBD2EDD12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355FA1-2AE7-F803-4B78-61F8CFBA6AC3}"/>
              </a:ext>
            </a:extLst>
          </p:cNvPr>
          <p:cNvSpPr>
            <a:spLocks noGrp="1"/>
          </p:cNvSpPr>
          <p:nvPr>
            <p:ph type="body" idx="1"/>
          </p:nvPr>
        </p:nvSpPr>
        <p:spPr/>
        <p:txBody>
          <a:bodyPr/>
          <a:lstStyle/>
          <a:p>
            <a:r>
              <a:rPr lang="de-DE"/>
              <a:t>Quelle Grafik: Zensus 2022, Berechnung Gebäudeforum klimaneutral </a:t>
            </a:r>
          </a:p>
        </p:txBody>
      </p:sp>
      <p:sp>
        <p:nvSpPr>
          <p:cNvPr id="4" name="Foliennummernplatzhalter 3">
            <a:extLst>
              <a:ext uri="{FF2B5EF4-FFF2-40B4-BE49-F238E27FC236}">
                <a16:creationId xmlns:a16="http://schemas.microsoft.com/office/drawing/2014/main" id="{84444AB4-8A43-D3D4-2643-1DF257C8CE00}"/>
              </a:ext>
            </a:extLst>
          </p:cNvPr>
          <p:cNvSpPr>
            <a:spLocks noGrp="1"/>
          </p:cNvSpPr>
          <p:nvPr>
            <p:ph type="sldNum" sz="quarter" idx="5"/>
          </p:nvPr>
        </p:nvSpPr>
        <p:spPr/>
        <p:txBody>
          <a:bodyPr/>
          <a:lstStyle/>
          <a:p>
            <a:fld id="{83AFD505-2C6F-9249-BCE8-E4E3578EBD71}" type="slidenum">
              <a:rPr lang="de-DE" smtClean="0"/>
              <a:t>4</a:t>
            </a:fld>
            <a:endParaRPr lang="de-DE"/>
          </a:p>
        </p:txBody>
      </p:sp>
    </p:spTree>
    <p:extLst>
      <p:ext uri="{BB962C8B-B14F-4D97-AF65-F5344CB8AC3E}">
        <p14:creationId xmlns:p14="http://schemas.microsoft.com/office/powerpoint/2010/main" val="118879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Ersetzen Sie die exemplarischen Fahrplanseiten durch die Doppelseite aus dem konkreten iSFP. Erinnern Sie an die Farbskala und erläutern Sie die Zeitschiene.</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16</a:t>
            </a:fld>
            <a:endParaRPr lang="de-DE"/>
          </a:p>
        </p:txBody>
      </p:sp>
    </p:spTree>
    <p:extLst>
      <p:ext uri="{BB962C8B-B14F-4D97-AF65-F5344CB8AC3E}">
        <p14:creationId xmlns:p14="http://schemas.microsoft.com/office/powerpoint/2010/main" val="3773824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Tragen Sie hier die Daten aus dem iSFP ein. Falls nur ein Energieträger zum Einsatz kommt, entfernen Sie die rechten Spalten in der zweiten Tabelle. Erläutern Sie im direkten Vergleich die wichtigsten Kennzahlen, die am Anfang / Ende des Zeitstrahls zu sehen waren.</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17</a:t>
            </a:fld>
            <a:endParaRPr lang="de-DE"/>
          </a:p>
        </p:txBody>
      </p:sp>
    </p:spTree>
    <p:extLst>
      <p:ext uri="{BB962C8B-B14F-4D97-AF65-F5344CB8AC3E}">
        <p14:creationId xmlns:p14="http://schemas.microsoft.com/office/powerpoint/2010/main" val="2433252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Ersetzen Sie die linke Musterabbildung durch Seite 4 der konkreten Umsetzungshilfe und erläutern Sie den Seitenaufbau. Wichtiger Hinweis: Die technischen Lösungsvorschläge sind als Orientierung gedacht und ersetzen keine Bau- oder Ausführungsplanung. Verweisen Sie dabei erneut auf die Farbskala und erklären Sie die Piktogramme für zusätzliche Vorteile (S. 8 iSFP). Mit den folgenden Folien stellen Sie anschließend die einzelnen Pakete vor.</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18</a:t>
            </a:fld>
            <a:endParaRPr lang="de-DE"/>
          </a:p>
        </p:txBody>
      </p:sp>
    </p:spTree>
    <p:extLst>
      <p:ext uri="{BB962C8B-B14F-4D97-AF65-F5344CB8AC3E}">
        <p14:creationId xmlns:p14="http://schemas.microsoft.com/office/powerpoint/2010/main" val="5402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AACE-23B3-F556-F23D-79EC00F320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EA1658-467B-992A-A244-A9E735A5A1C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85851D-D845-4E77-259D-2D6D3CD4408E}"/>
              </a:ext>
            </a:extLst>
          </p:cNvPr>
          <p:cNvSpPr>
            <a:spLocks noGrp="1"/>
          </p:cNvSpPr>
          <p:nvPr>
            <p:ph type="body" idx="1"/>
          </p:nvPr>
        </p:nvSpPr>
        <p:spPr/>
        <p:txBody>
          <a:bodyPr/>
          <a:lstStyle/>
          <a:p>
            <a:r>
              <a:rPr lang="de-DE"/>
              <a:t>Tragen Sie die Maßnahmen und Kostenangaben aus dem iSFP ein. Zur Illustration können Sie im rechten Bereich das farblich markierte Icon des Maßnahmenpakets einsetzen und so den schrittweisen Fortschritt sichtbar machen.  </a:t>
            </a:r>
          </a:p>
        </p:txBody>
      </p:sp>
      <p:sp>
        <p:nvSpPr>
          <p:cNvPr id="4" name="Foliennummernplatzhalter 3">
            <a:extLst>
              <a:ext uri="{FF2B5EF4-FFF2-40B4-BE49-F238E27FC236}">
                <a16:creationId xmlns:a16="http://schemas.microsoft.com/office/drawing/2014/main" id="{501264BC-CF47-46E0-A547-E408E337201C}"/>
              </a:ext>
            </a:extLst>
          </p:cNvPr>
          <p:cNvSpPr>
            <a:spLocks noGrp="1"/>
          </p:cNvSpPr>
          <p:nvPr>
            <p:ph type="sldNum" sz="quarter" idx="5"/>
          </p:nvPr>
        </p:nvSpPr>
        <p:spPr/>
        <p:txBody>
          <a:bodyPr/>
          <a:lstStyle/>
          <a:p>
            <a:fld id="{83AFD505-2C6F-9249-BCE8-E4E3578EBD71}" type="slidenum">
              <a:rPr lang="de-DE" smtClean="0"/>
              <a:t>19</a:t>
            </a:fld>
            <a:endParaRPr lang="de-DE"/>
          </a:p>
        </p:txBody>
      </p:sp>
    </p:spTree>
    <p:extLst>
      <p:ext uri="{BB962C8B-B14F-4D97-AF65-F5344CB8AC3E}">
        <p14:creationId xmlns:p14="http://schemas.microsoft.com/office/powerpoint/2010/main" val="59912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5DF11-B88C-E9FE-8902-9D202C4644E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ADE125C-2631-2A0B-05EF-7E9FADC7BC8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E8A8E6-5741-D78B-AE3B-91CF767941D4}"/>
              </a:ext>
            </a:extLst>
          </p:cNvPr>
          <p:cNvSpPr>
            <a:spLocks noGrp="1"/>
          </p:cNvSpPr>
          <p:nvPr>
            <p:ph type="body" idx="1"/>
          </p:nvPr>
        </p:nvSpPr>
        <p:spPr/>
        <p:txBody>
          <a:bodyPr/>
          <a:lstStyle/>
          <a:p>
            <a:r>
              <a:rPr lang="de-DE"/>
              <a:t>Tragen Sie die Maßnahmen und Kostenangaben aus dem iSFP ein. Zur Illustration können Sie im rechten Bereich das farblich markierte Icon des Maßnahmenpakets einsetzen und so den schrittweisen Fortschritt sichtbar machen.  </a:t>
            </a:r>
          </a:p>
        </p:txBody>
      </p:sp>
      <p:sp>
        <p:nvSpPr>
          <p:cNvPr id="4" name="Foliennummernplatzhalter 3">
            <a:extLst>
              <a:ext uri="{FF2B5EF4-FFF2-40B4-BE49-F238E27FC236}">
                <a16:creationId xmlns:a16="http://schemas.microsoft.com/office/drawing/2014/main" id="{F2F51E03-4BEA-E788-C0A3-791EF471FCB4}"/>
              </a:ext>
            </a:extLst>
          </p:cNvPr>
          <p:cNvSpPr>
            <a:spLocks noGrp="1"/>
          </p:cNvSpPr>
          <p:nvPr>
            <p:ph type="sldNum" sz="quarter" idx="5"/>
          </p:nvPr>
        </p:nvSpPr>
        <p:spPr/>
        <p:txBody>
          <a:bodyPr/>
          <a:lstStyle/>
          <a:p>
            <a:fld id="{83AFD505-2C6F-9249-BCE8-E4E3578EBD71}" type="slidenum">
              <a:rPr lang="de-DE" smtClean="0"/>
              <a:t>20</a:t>
            </a:fld>
            <a:endParaRPr lang="de-DE"/>
          </a:p>
        </p:txBody>
      </p:sp>
    </p:spTree>
    <p:extLst>
      <p:ext uri="{BB962C8B-B14F-4D97-AF65-F5344CB8AC3E}">
        <p14:creationId xmlns:p14="http://schemas.microsoft.com/office/powerpoint/2010/main" val="3799810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72ACC-14F8-F322-CA7D-40A3989BF06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680908-92CC-9B6C-2577-7170A6B336A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BA90D6-D362-B017-4EF2-A76BF21618EB}"/>
              </a:ext>
            </a:extLst>
          </p:cNvPr>
          <p:cNvSpPr>
            <a:spLocks noGrp="1"/>
          </p:cNvSpPr>
          <p:nvPr>
            <p:ph type="body" idx="1"/>
          </p:nvPr>
        </p:nvSpPr>
        <p:spPr/>
        <p:txBody>
          <a:bodyPr/>
          <a:lstStyle/>
          <a:p>
            <a:r>
              <a:rPr lang="de-DE"/>
              <a:t>Tragen Sie die Maßnahmen und Kostenangaben aus dem iSFP ein. Zur Illustration können Sie im rechten Bereich das farblich markierte Icon des Maßnahmenpakets einsetzen und so den schrittweisen Fortschritt sichtbar machen.  </a:t>
            </a:r>
          </a:p>
        </p:txBody>
      </p:sp>
      <p:sp>
        <p:nvSpPr>
          <p:cNvPr id="4" name="Foliennummernplatzhalter 3">
            <a:extLst>
              <a:ext uri="{FF2B5EF4-FFF2-40B4-BE49-F238E27FC236}">
                <a16:creationId xmlns:a16="http://schemas.microsoft.com/office/drawing/2014/main" id="{45D863B6-755A-FCDA-A64F-8A73790EEDE5}"/>
              </a:ext>
            </a:extLst>
          </p:cNvPr>
          <p:cNvSpPr>
            <a:spLocks noGrp="1"/>
          </p:cNvSpPr>
          <p:nvPr>
            <p:ph type="sldNum" sz="quarter" idx="5"/>
          </p:nvPr>
        </p:nvSpPr>
        <p:spPr/>
        <p:txBody>
          <a:bodyPr/>
          <a:lstStyle/>
          <a:p>
            <a:fld id="{83AFD505-2C6F-9249-BCE8-E4E3578EBD71}" type="slidenum">
              <a:rPr lang="de-DE" smtClean="0"/>
              <a:t>21</a:t>
            </a:fld>
            <a:endParaRPr lang="de-DE"/>
          </a:p>
        </p:txBody>
      </p:sp>
    </p:spTree>
    <p:extLst>
      <p:ext uri="{BB962C8B-B14F-4D97-AF65-F5344CB8AC3E}">
        <p14:creationId xmlns:p14="http://schemas.microsoft.com/office/powerpoint/2010/main" val="3028396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53834-570E-B962-F431-89C67A9CCE6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AB13BF-7AD4-F97B-75A5-CF06BB5D069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A93FAE6-3750-B3F4-9098-713FB96400E3}"/>
              </a:ext>
            </a:extLst>
          </p:cNvPr>
          <p:cNvSpPr>
            <a:spLocks noGrp="1"/>
          </p:cNvSpPr>
          <p:nvPr>
            <p:ph type="body" idx="1"/>
          </p:nvPr>
        </p:nvSpPr>
        <p:spPr/>
        <p:txBody>
          <a:bodyPr/>
          <a:lstStyle/>
          <a:p>
            <a:r>
              <a:rPr lang="de-DE"/>
              <a:t>Tragen Sie die Maßnahmen und Kostenangaben aus dem iSFP ein. Zur Illustration können Sie im rechten Bereich das farblich markierte Icon des Maßnahmenpakets einsetzen und so den schrittweisen Fortschritt sichtbar machen.  </a:t>
            </a:r>
          </a:p>
        </p:txBody>
      </p:sp>
      <p:sp>
        <p:nvSpPr>
          <p:cNvPr id="4" name="Foliennummernplatzhalter 3">
            <a:extLst>
              <a:ext uri="{FF2B5EF4-FFF2-40B4-BE49-F238E27FC236}">
                <a16:creationId xmlns:a16="http://schemas.microsoft.com/office/drawing/2014/main" id="{DF58919D-0816-704B-7B2F-482384A671FB}"/>
              </a:ext>
            </a:extLst>
          </p:cNvPr>
          <p:cNvSpPr>
            <a:spLocks noGrp="1"/>
          </p:cNvSpPr>
          <p:nvPr>
            <p:ph type="sldNum" sz="quarter" idx="5"/>
          </p:nvPr>
        </p:nvSpPr>
        <p:spPr/>
        <p:txBody>
          <a:bodyPr/>
          <a:lstStyle/>
          <a:p>
            <a:fld id="{83AFD505-2C6F-9249-BCE8-E4E3578EBD71}" type="slidenum">
              <a:rPr lang="de-DE" smtClean="0"/>
              <a:t>22</a:t>
            </a:fld>
            <a:endParaRPr lang="de-DE"/>
          </a:p>
        </p:txBody>
      </p:sp>
    </p:spTree>
    <p:extLst>
      <p:ext uri="{BB962C8B-B14F-4D97-AF65-F5344CB8AC3E}">
        <p14:creationId xmlns:p14="http://schemas.microsoft.com/office/powerpoint/2010/main" val="2878477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5AC65-4D8C-89D8-758A-C0688D7C0C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3EEF2B-1268-480D-92F1-1F3AA958815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4F2922A-9B5B-AC36-9FB5-F24F27B4D559}"/>
              </a:ext>
            </a:extLst>
          </p:cNvPr>
          <p:cNvSpPr>
            <a:spLocks noGrp="1"/>
          </p:cNvSpPr>
          <p:nvPr>
            <p:ph type="body" idx="1"/>
          </p:nvPr>
        </p:nvSpPr>
        <p:spPr/>
        <p:txBody>
          <a:bodyPr/>
          <a:lstStyle/>
          <a:p>
            <a:r>
              <a:rPr lang="de-DE"/>
              <a:t>Tragen Sie die Maßnahmen und Kostenangaben aus dem iSFP ein. Zur Illustration können Sie im rechten Bereich das farblich markierte Icon des Maßnahmenpakets einsetzen und so den schrittweisen Fortschritt sichtbar machen.  </a:t>
            </a:r>
          </a:p>
        </p:txBody>
      </p:sp>
      <p:sp>
        <p:nvSpPr>
          <p:cNvPr id="4" name="Foliennummernplatzhalter 3">
            <a:extLst>
              <a:ext uri="{FF2B5EF4-FFF2-40B4-BE49-F238E27FC236}">
                <a16:creationId xmlns:a16="http://schemas.microsoft.com/office/drawing/2014/main" id="{0EEF878D-259F-C0B4-A9C6-AEF447AFC4AC}"/>
              </a:ext>
            </a:extLst>
          </p:cNvPr>
          <p:cNvSpPr>
            <a:spLocks noGrp="1"/>
          </p:cNvSpPr>
          <p:nvPr>
            <p:ph type="sldNum" sz="quarter" idx="5"/>
          </p:nvPr>
        </p:nvSpPr>
        <p:spPr/>
        <p:txBody>
          <a:bodyPr/>
          <a:lstStyle/>
          <a:p>
            <a:fld id="{83AFD505-2C6F-9249-BCE8-E4E3578EBD71}" type="slidenum">
              <a:rPr lang="de-DE" smtClean="0"/>
              <a:t>23</a:t>
            </a:fld>
            <a:endParaRPr lang="de-DE"/>
          </a:p>
        </p:txBody>
      </p:sp>
    </p:spTree>
    <p:extLst>
      <p:ext uri="{BB962C8B-B14F-4D97-AF65-F5344CB8AC3E}">
        <p14:creationId xmlns:p14="http://schemas.microsoft.com/office/powerpoint/2010/main" val="260479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 Reihenfolge der vier Spiegelstriche hängt ab vom Gebäude, den Vorgaben der WEG etc. Passen Sie sie ggfs. an.</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24</a:t>
            </a:fld>
            <a:endParaRPr lang="de-DE"/>
          </a:p>
        </p:txBody>
      </p:sp>
    </p:spTree>
    <p:extLst>
      <p:ext uri="{BB962C8B-B14F-4D97-AF65-F5344CB8AC3E}">
        <p14:creationId xmlns:p14="http://schemas.microsoft.com/office/powerpoint/2010/main" val="265624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Wichtig ist in Ihren Erläuterungen der Hinweis, dass keine Unterscheidungen zwischen Selbstnutzenden und Vermietenden vorgenommen wurden und auch mietrechtliche Aspekte wie Ankündigungsfristen, mögliche Mietminderungen oder Modernisierungsmieterhöhungen nicht berücksichtigt sind.</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25</a:t>
            </a:fld>
            <a:endParaRPr lang="de-DE"/>
          </a:p>
        </p:txBody>
      </p:sp>
    </p:spTree>
    <p:extLst>
      <p:ext uri="{BB962C8B-B14F-4D97-AF65-F5344CB8AC3E}">
        <p14:creationId xmlns:p14="http://schemas.microsoft.com/office/powerpoint/2010/main" val="165410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Wichtig ist, durch Transparenz eine vertrauensvolle Atmosphäre zu schaffen. Mit dieser und der folgenden Folie zeigen Sie, dass Sie sich intensiv und aus verschiedenen Blickwinkeln mit der WEG auseinandergesetzt haben. Die Mitglieder sollen sich ernst genommen fühlen und sich in den dargestellten Informationen wiederfinden.</a:t>
            </a:r>
          </a:p>
          <a:p>
            <a:pPr marL="171450" indent="-171450">
              <a:buFontTx/>
              <a:buChar char="-"/>
            </a:pPr>
            <a:r>
              <a:rPr lang="de-DE" i="0">
                <a:solidFill>
                  <a:schemeClr val="accent4"/>
                </a:solidFill>
              </a:rPr>
              <a:t>Benennen Sie die vorliegenden Unterlagen zum Gebäude, z.B. Energieausweis, Heizkostenabrechnung, Baupläne, Unterlagen zur Haustechnik, Dokumentation vorausgegangener Baumaßnahmen</a:t>
            </a:r>
          </a:p>
          <a:p>
            <a:pPr marL="171450" indent="-171450">
              <a:buFontTx/>
              <a:buChar char="-"/>
            </a:pPr>
            <a:r>
              <a:rPr lang="de-DE" i="0">
                <a:solidFill>
                  <a:schemeClr val="accent4"/>
                </a:solidFill>
              </a:rPr>
              <a:t>Ergänzen Sie Datum und Beteiligte des Vor-Ort-Termins. </a:t>
            </a:r>
          </a:p>
          <a:p>
            <a:pPr marL="171450" indent="-171450">
              <a:buFontTx/>
              <a:buChar char="-"/>
            </a:pPr>
            <a:r>
              <a:rPr lang="de-DE" i="0">
                <a:solidFill>
                  <a:schemeClr val="accent4"/>
                </a:solidFill>
              </a:rPr>
              <a:t>Erläutern Sie, in welcher Form Sie Wünsche und Bedürfnisse von WEG-Mitgliedern ermittelt haben, z.B. </a:t>
            </a:r>
            <a:r>
              <a:rPr lang="de-DE"/>
              <a:t>Gespräche mit </a:t>
            </a:r>
            <a:r>
              <a:rPr lang="de-DE" i="0">
                <a:solidFill>
                  <a:schemeClr val="accent4"/>
                </a:solidFill>
              </a:rPr>
              <a:t>Verwaltung, Verwaltungsbeirat / Bauausschuss / einzelnen WEG-Mitgliedern, Fragebogen, </a:t>
            </a:r>
            <a:r>
              <a:rPr lang="de-DE"/>
              <a:t>Anregungen aus der Eigentümerversammlung vom </a:t>
            </a:r>
            <a:r>
              <a:rPr lang="de-DE">
                <a:solidFill>
                  <a:schemeClr val="accent4"/>
                </a:solidFill>
              </a:rPr>
              <a:t>xx /</a:t>
            </a:r>
            <a:r>
              <a:rPr lang="de-DE"/>
              <a:t> dem Verwaltungsportal / der Informationsveranstaltung des Verwaltungsbeirates. Fragen Sie nach, ob Sie etwas vergessen haben.</a:t>
            </a:r>
          </a:p>
          <a:p>
            <a:pPr marL="171450" indent="-171450">
              <a:buFontTx/>
              <a:buChar char="-"/>
            </a:pPr>
            <a:endParaRPr lang="de-DE" i="0"/>
          </a:p>
        </p:txBody>
      </p:sp>
      <p:sp>
        <p:nvSpPr>
          <p:cNvPr id="4" name="Foliennummernplatzhalter 3"/>
          <p:cNvSpPr>
            <a:spLocks noGrp="1"/>
          </p:cNvSpPr>
          <p:nvPr>
            <p:ph type="sldNum" sz="quarter" idx="5"/>
          </p:nvPr>
        </p:nvSpPr>
        <p:spPr/>
        <p:txBody>
          <a:bodyPr/>
          <a:lstStyle/>
          <a:p>
            <a:fld id="{83AFD505-2C6F-9249-BCE8-E4E3578EBD71}" type="slidenum">
              <a:rPr lang="de-DE" smtClean="0"/>
              <a:t>8</a:t>
            </a:fld>
            <a:endParaRPr lang="de-DE"/>
          </a:p>
        </p:txBody>
      </p:sp>
    </p:spTree>
    <p:extLst>
      <p:ext uri="{BB962C8B-B14F-4D97-AF65-F5344CB8AC3E}">
        <p14:creationId xmlns:p14="http://schemas.microsoft.com/office/powerpoint/2010/main" val="2846465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 liegt nicht in der Verantwortung des Energieberatenden, wird jedoch in jeder WEG ein Thema sein. Stimmen Sie sich daher im Vorfeld der Eigentümerversammlung mit der Verwaltung ab.</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26</a:t>
            </a:fld>
            <a:endParaRPr lang="de-DE"/>
          </a:p>
        </p:txBody>
      </p:sp>
    </p:spTree>
    <p:extLst>
      <p:ext uri="{BB962C8B-B14F-4D97-AF65-F5344CB8AC3E}">
        <p14:creationId xmlns:p14="http://schemas.microsoft.com/office/powerpoint/2010/main" val="613423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27</a:t>
            </a:fld>
            <a:endParaRPr lang="de-DE"/>
          </a:p>
        </p:txBody>
      </p:sp>
    </p:spTree>
    <p:extLst>
      <p:ext uri="{BB962C8B-B14F-4D97-AF65-F5344CB8AC3E}">
        <p14:creationId xmlns:p14="http://schemas.microsoft.com/office/powerpoint/2010/main" val="242018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ADBC7-1D87-8D23-0095-D392A7BA0FF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9D191B-A6F9-131A-C9C5-2953969AE9E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3CB8E4-82E3-44EB-215D-059480FA5F41}"/>
              </a:ext>
            </a:extLst>
          </p:cNvPr>
          <p:cNvSpPr>
            <a:spLocks noGrp="1"/>
          </p:cNvSpPr>
          <p:nvPr>
            <p:ph type="body" idx="1"/>
          </p:nvPr>
        </p:nvSpPr>
        <p:spPr/>
        <p:txBody>
          <a:bodyPr/>
          <a:lstStyle/>
          <a:p>
            <a:r>
              <a:rPr lang="de-DE"/>
              <a:t> Ergänzen Sie, mit wem Sie den iSFP vorbesprochen und abgestimmt haben.</a:t>
            </a:r>
          </a:p>
        </p:txBody>
      </p:sp>
      <p:sp>
        <p:nvSpPr>
          <p:cNvPr id="4" name="Foliennummernplatzhalter 3">
            <a:extLst>
              <a:ext uri="{FF2B5EF4-FFF2-40B4-BE49-F238E27FC236}">
                <a16:creationId xmlns:a16="http://schemas.microsoft.com/office/drawing/2014/main" id="{5B6CB415-1AC7-45BB-90B1-374E27BF3109}"/>
              </a:ext>
            </a:extLst>
          </p:cNvPr>
          <p:cNvSpPr>
            <a:spLocks noGrp="1"/>
          </p:cNvSpPr>
          <p:nvPr>
            <p:ph type="sldNum" sz="quarter" idx="5"/>
          </p:nvPr>
        </p:nvSpPr>
        <p:spPr/>
        <p:txBody>
          <a:bodyPr/>
          <a:lstStyle/>
          <a:p>
            <a:fld id="{83AFD505-2C6F-9249-BCE8-E4E3578EBD71}" type="slidenum">
              <a:rPr lang="de-DE" smtClean="0"/>
              <a:t>9</a:t>
            </a:fld>
            <a:endParaRPr lang="de-DE"/>
          </a:p>
        </p:txBody>
      </p:sp>
    </p:spTree>
    <p:extLst>
      <p:ext uri="{BB962C8B-B14F-4D97-AF65-F5344CB8AC3E}">
        <p14:creationId xmlns:p14="http://schemas.microsoft.com/office/powerpoint/2010/main" val="43806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und die folgenden Folien dienen als Lesehilfe. Anhand ausgewählter Beispielseiten können Sie den Eigentümerinnen und Eigentümern zeigen, wie die Dokumente aufgebaut sind. Ziel ist es nicht, den gesamten iSFP-Bericht vorzulesen, sondern die wesentlichen Ergebnisse verständlich darzustellen und die Eigentümerinnen und Eigentümer dazu zu befähigen, eigenständig mit den Unterlagen zu arbeiten. Auf dieser Folie werden die Deckblätter des konkreten iSFP eingefügt und die Unterschiede erläutert: „Mein Sanierungsfahrplan“ ist eine anschauliche Kurzfassung auf etwa zehn Seiten. Herzstück ist eine Fahrplanseite mit einer grafischen Übersicht der Sanierungsschritte, ihrer zeitlichen Abfolge sowie der wichtigsten Vorher-Nachher-Kennzahlen. Die „Umsetzungshilfe“ enthält auf 43 Seiten eine ausführliche Erläuterung der vorgeschlagenen Maßnahmenpakete, inklusive technischer Dokumentation, Kennwerten, Investitionsangaben und Tipps zur Nutzung des Gebäudes.</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10</a:t>
            </a:fld>
            <a:endParaRPr lang="de-DE"/>
          </a:p>
        </p:txBody>
      </p:sp>
    </p:spTree>
    <p:extLst>
      <p:ext uri="{BB962C8B-B14F-4D97-AF65-F5344CB8AC3E}">
        <p14:creationId xmlns:p14="http://schemas.microsoft.com/office/powerpoint/2010/main" val="66694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Tragen Sie in dieser Tabelle die Daten aus dem iSFP der WEG ein. Für die letzte Zeile verwenden Sie das Piktogramm von Seite 4 des iSFP und ergänzen zusätzlich die Effizienzklasse.</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11</a:t>
            </a:fld>
            <a:endParaRPr lang="de-DE"/>
          </a:p>
        </p:txBody>
      </p:sp>
    </p:spTree>
    <p:extLst>
      <p:ext uri="{BB962C8B-B14F-4D97-AF65-F5344CB8AC3E}">
        <p14:creationId xmlns:p14="http://schemas.microsoft.com/office/powerpoint/2010/main" val="361919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Ersetzen Sie den linken Teil der Folie durch den Überblick von Seite 4 des konkreten iSFP. Erläutern Sie dabei die enthaltenen Piktogramme sowie die im rechten Teil dargestellte Farbskala.</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12</a:t>
            </a:fld>
            <a:endParaRPr lang="de-DE"/>
          </a:p>
        </p:txBody>
      </p:sp>
    </p:spTree>
    <p:extLst>
      <p:ext uri="{BB962C8B-B14F-4D97-AF65-F5344CB8AC3E}">
        <p14:creationId xmlns:p14="http://schemas.microsoft.com/office/powerpoint/2010/main" val="341498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Stellen Sie die energetischen Schwachstellen des Gebäudes in Kurzfassung dar. Diese Folie dient als Muster und muss vollständig an die jeweilige WEG angepasst werden. Verwenden Sie dafür die Piktogramme der zwei oder drei schlechtesten Komponenten von Seite 4 des iSFP der WEG und platzieren Sie diese in der linken Folienspalte. In der rechten Folienspalte ergänzen Sie stichpunktartig die wichtigsten Daten zum Ist-Zustand sowie die Auswirkungen für die WEG.</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13</a:t>
            </a:fld>
            <a:endParaRPr lang="de-DE"/>
          </a:p>
        </p:txBody>
      </p:sp>
    </p:spTree>
    <p:extLst>
      <p:ext uri="{BB962C8B-B14F-4D97-AF65-F5344CB8AC3E}">
        <p14:creationId xmlns:p14="http://schemas.microsoft.com/office/powerpoint/2010/main" val="228358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7777-D691-FFDB-060B-3BD539B703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B54F32-78E7-4E46-2C2B-DCDD8F22FAC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28D42A-47AF-BAB4-34F9-3505550C0887}"/>
              </a:ext>
            </a:extLst>
          </p:cNvPr>
          <p:cNvSpPr>
            <a:spLocks noGrp="1"/>
          </p:cNvSpPr>
          <p:nvPr>
            <p:ph type="body" idx="1"/>
          </p:nvPr>
        </p:nvSpPr>
        <p:spPr/>
        <p:txBody>
          <a:bodyPr/>
          <a:lstStyle/>
          <a:p>
            <a:pPr marL="0" indent="0">
              <a:buFontTx/>
              <a:buNone/>
            </a:pPr>
            <a:r>
              <a:rPr lang="de-DE"/>
              <a:t>Tragen Sie die geplanten Erhaltungsmaßnahmen mit den vorgesehenen Jahreszahlen ein. Ergänzen Sie das Einbaujahr und den voraussichtlichen Erneuerungstermin der Heizung. Entfällt ein Punkt, weil die Heizung bereits den GEG-Anforderungen entspricht oder vor Ort keine Solarpflicht gilt, streichen Sie diesen.</a:t>
            </a:r>
          </a:p>
        </p:txBody>
      </p:sp>
      <p:sp>
        <p:nvSpPr>
          <p:cNvPr id="4" name="Foliennummernplatzhalter 3">
            <a:extLst>
              <a:ext uri="{FF2B5EF4-FFF2-40B4-BE49-F238E27FC236}">
                <a16:creationId xmlns:a16="http://schemas.microsoft.com/office/drawing/2014/main" id="{3D6D0699-6CA3-07AD-B2DD-5DD177787094}"/>
              </a:ext>
            </a:extLst>
          </p:cNvPr>
          <p:cNvSpPr>
            <a:spLocks noGrp="1"/>
          </p:cNvSpPr>
          <p:nvPr>
            <p:ph type="sldNum" sz="quarter" idx="5"/>
          </p:nvPr>
        </p:nvSpPr>
        <p:spPr/>
        <p:txBody>
          <a:bodyPr/>
          <a:lstStyle/>
          <a:p>
            <a:fld id="{83AFD505-2C6F-9249-BCE8-E4E3578EBD71}" type="slidenum">
              <a:rPr lang="de-DE" smtClean="0"/>
              <a:t>14</a:t>
            </a:fld>
            <a:endParaRPr lang="de-DE"/>
          </a:p>
        </p:txBody>
      </p:sp>
    </p:spTree>
    <p:extLst>
      <p:ext uri="{BB962C8B-B14F-4D97-AF65-F5344CB8AC3E}">
        <p14:creationId xmlns:p14="http://schemas.microsoft.com/office/powerpoint/2010/main" val="376298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4127F-30D0-0A13-E800-5D80325C51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6F6EF86-6328-EBBB-3185-3DF6C44F93A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9CDDA0-BD4D-EB5A-1533-5F5FD798FD74}"/>
              </a:ext>
            </a:extLst>
          </p:cNvPr>
          <p:cNvSpPr>
            <a:spLocks noGrp="1"/>
          </p:cNvSpPr>
          <p:nvPr>
            <p:ph type="body" idx="1"/>
          </p:nvPr>
        </p:nvSpPr>
        <p:spPr/>
        <p:txBody>
          <a:bodyPr/>
          <a:lstStyle/>
          <a:p>
            <a:r>
              <a:rPr lang="de-DE"/>
              <a:t>Mit dieser Folie fördern Sie die Identifikation der WEG-Mitglieder. Für die ersten drei Punkte finden Sie Formulierungsvorschläge in blauer Schrift – wählen Sie die passenden aus und passen Sie sie bei Bedarf an. Ergänzen Sie nach demselben Schema die Anregungen aus der WEG für die drei weiteren Punkte in Stichworten. Punkte, die in der WEG keine Rolle spielen, können entfernt werden; zusätzliche Punkte, die während der Erarbeitung aufgetaucht sind, ergänzen Sie entsprechend.</a:t>
            </a:r>
          </a:p>
        </p:txBody>
      </p:sp>
      <p:sp>
        <p:nvSpPr>
          <p:cNvPr id="4" name="Foliennummernplatzhalter 3">
            <a:extLst>
              <a:ext uri="{FF2B5EF4-FFF2-40B4-BE49-F238E27FC236}">
                <a16:creationId xmlns:a16="http://schemas.microsoft.com/office/drawing/2014/main" id="{FE8696F8-EE7F-77EF-11D1-06904163D4D0}"/>
              </a:ext>
            </a:extLst>
          </p:cNvPr>
          <p:cNvSpPr>
            <a:spLocks noGrp="1"/>
          </p:cNvSpPr>
          <p:nvPr>
            <p:ph type="sldNum" sz="quarter" idx="5"/>
          </p:nvPr>
        </p:nvSpPr>
        <p:spPr/>
        <p:txBody>
          <a:bodyPr/>
          <a:lstStyle/>
          <a:p>
            <a:fld id="{83AFD505-2C6F-9249-BCE8-E4E3578EBD71}" type="slidenum">
              <a:rPr lang="de-DE" smtClean="0"/>
              <a:t>15</a:t>
            </a:fld>
            <a:endParaRPr lang="de-DE"/>
          </a:p>
        </p:txBody>
      </p:sp>
    </p:spTree>
    <p:extLst>
      <p:ext uri="{BB962C8B-B14F-4D97-AF65-F5344CB8AC3E}">
        <p14:creationId xmlns:p14="http://schemas.microsoft.com/office/powerpoint/2010/main" val="70093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susanne.muster@mustermail.de" TargetMode="External"/><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9.jpeg"/><Relationship Id="rId4" Type="http://schemas.openxmlformats.org/officeDocument/2006/relationships/image" Target="../media/image21.png"/><Relationship Id="rId9"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susanne.muster@mustermail.de" TargetMode="External"/><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el Rot">
    <p:bg>
      <p:bgPr>
        <a:solidFill>
          <a:srgbClr val="FF5A5E"/>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1ACFED7-8988-8834-4095-1DD94FD83496}"/>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565AB8CD-F913-86AA-D58A-B6BA46C63510}"/>
              </a:ext>
            </a:extLst>
          </p:cNvPr>
          <p:cNvPicPr>
            <a:picLocks noChangeAspect="1"/>
          </p:cNvPicPr>
          <p:nvPr userDrawn="1"/>
        </p:nvPicPr>
        <p:blipFill>
          <a:blip r:embed="rId2"/>
          <a:srcRect/>
          <a:stretch/>
        </p:blipFill>
        <p:spPr>
          <a:xfrm>
            <a:off x="8778464" y="3870179"/>
            <a:ext cx="2999291" cy="3041986"/>
          </a:xfrm>
          <a:prstGeom prst="rect">
            <a:avLst/>
          </a:prstGeom>
        </p:spPr>
      </p:pic>
      <p:pic>
        <p:nvPicPr>
          <p:cNvPr id="39" name="Grafik 38" descr="Ein Bild, das Screenshot, Muster, Schwarz, Dunkelheit enthält.&#10;&#10;Automatisch generierte Beschreibung">
            <a:extLst>
              <a:ext uri="{FF2B5EF4-FFF2-40B4-BE49-F238E27FC236}">
                <a16:creationId xmlns:a16="http://schemas.microsoft.com/office/drawing/2014/main" id="{041D71DF-AC77-E0D8-C6E7-00E9F771B347}"/>
              </a:ext>
            </a:extLst>
          </p:cNvPr>
          <p:cNvPicPr>
            <a:picLocks noChangeAspect="1"/>
          </p:cNvPicPr>
          <p:nvPr userDrawn="1"/>
        </p:nvPicPr>
        <p:blipFill rotWithShape="1">
          <a:blip r:embed="rId3"/>
          <a:srcRect l="28959" t="29421" b="32217"/>
          <a:stretch/>
        </p:blipFill>
        <p:spPr>
          <a:xfrm>
            <a:off x="-139485" y="4660031"/>
            <a:ext cx="5093872" cy="2328950"/>
          </a:xfrm>
          <a:prstGeom prst="rect">
            <a:avLst/>
          </a:prstGeom>
        </p:spPr>
      </p:pic>
      <p:pic>
        <p:nvPicPr>
          <p:cNvPr id="29" name="Grafik 28" descr="Ein Bild, das Schwarz enthält.&#10;&#10;Automatisch generierte Beschreibung">
            <a:extLst>
              <a:ext uri="{FF2B5EF4-FFF2-40B4-BE49-F238E27FC236}">
                <a16:creationId xmlns:a16="http://schemas.microsoft.com/office/drawing/2014/main" id="{5809F17E-8F82-41C7-C4DE-D0035AC9FC37}"/>
              </a:ext>
            </a:extLst>
          </p:cNvPr>
          <p:cNvPicPr>
            <a:picLocks noChangeAspect="1"/>
          </p:cNvPicPr>
          <p:nvPr userDrawn="1"/>
        </p:nvPicPr>
        <p:blipFill rotWithShape="1">
          <a:blip r:embed="rId4"/>
          <a:srcRect l="-1" t="30859" r="49341" b="46834"/>
          <a:stretch>
            <a:fillRect/>
          </a:stretch>
        </p:blipFill>
        <p:spPr>
          <a:xfrm rot="10800000">
            <a:off x="0" y="0"/>
            <a:ext cx="4585720" cy="2019296"/>
          </a:xfrm>
          <a:prstGeom prst="rect">
            <a:avLst/>
          </a:prstGeom>
        </p:spPr>
      </p:pic>
      <p:pic>
        <p:nvPicPr>
          <p:cNvPr id="27" name="Grafik 26" descr="Ein Bild, das Screenshot, Schwarz enthält.&#10;&#10;Automatisch generierte Beschreibung">
            <a:extLst>
              <a:ext uri="{FF2B5EF4-FFF2-40B4-BE49-F238E27FC236}">
                <a16:creationId xmlns:a16="http://schemas.microsoft.com/office/drawing/2014/main" id="{3517347A-C7E1-DF4B-A295-A8A454FE01EC}"/>
              </a:ext>
            </a:extLst>
          </p:cNvPr>
          <p:cNvPicPr>
            <a:picLocks noChangeAspect="1"/>
          </p:cNvPicPr>
          <p:nvPr userDrawn="1"/>
        </p:nvPicPr>
        <p:blipFill rotWithShape="1">
          <a:blip r:embed="rId5"/>
          <a:srcRect l="26747" t="47401" b="30084"/>
          <a:stretch>
            <a:fillRect/>
          </a:stretch>
        </p:blipFill>
        <p:spPr>
          <a:xfrm rot="5400000">
            <a:off x="9389489" y="1649470"/>
            <a:ext cx="4459451" cy="1160509"/>
          </a:xfrm>
          <a:prstGeom prst="rect">
            <a:avLst/>
          </a:prstGeom>
        </p:spPr>
      </p:pic>
      <p:pic>
        <p:nvPicPr>
          <p:cNvPr id="13" name="Grafik 12">
            <a:extLst>
              <a:ext uri="{FF2B5EF4-FFF2-40B4-BE49-F238E27FC236}">
                <a16:creationId xmlns:a16="http://schemas.microsoft.com/office/drawing/2014/main" id="{368F8288-835A-7EFF-29B0-B3CED3635C6E}"/>
              </a:ext>
            </a:extLst>
          </p:cNvPr>
          <p:cNvPicPr>
            <a:picLocks noChangeAspect="1"/>
          </p:cNvPicPr>
          <p:nvPr userDrawn="1"/>
        </p:nvPicPr>
        <p:blipFill rotWithShape="1">
          <a:blip r:embed="rId6"/>
          <a:srcRect t="26530" r="75561" b="28576"/>
          <a:stretch>
            <a:fillRect/>
          </a:stretch>
        </p:blipFill>
        <p:spPr>
          <a:xfrm rot="16200000">
            <a:off x="5067152" y="-481432"/>
            <a:ext cx="1733846" cy="2696710"/>
          </a:xfrm>
          <a:prstGeom prst="rect">
            <a:avLst/>
          </a:prstGeom>
        </p:spPr>
      </p:pic>
      <p:sp>
        <p:nvSpPr>
          <p:cNvPr id="18" name="Textplatzhalter 2">
            <a:extLst>
              <a:ext uri="{FF2B5EF4-FFF2-40B4-BE49-F238E27FC236}">
                <a16:creationId xmlns:a16="http://schemas.microsoft.com/office/drawing/2014/main" id="{6129D1ED-BDCC-7FD4-9516-FB8A3E7583BE}"/>
              </a:ext>
            </a:extLst>
          </p:cNvPr>
          <p:cNvSpPr>
            <a:spLocks noGrp="1"/>
          </p:cNvSpPr>
          <p:nvPr>
            <p:ph type="body" idx="1" hasCustomPrompt="1"/>
          </p:nvPr>
        </p:nvSpPr>
        <p:spPr>
          <a:xfrm>
            <a:off x="840657" y="2663194"/>
            <a:ext cx="11146403" cy="2078179"/>
          </a:xfrm>
          <a:prstGeom prst="rect">
            <a:avLst/>
          </a:prstGeom>
          <a:noFill/>
        </p:spPr>
        <p:txBody>
          <a:bodyPr/>
          <a:lstStyle>
            <a:lvl1pPr marL="0" indent="0">
              <a:buNone/>
              <a:defRPr sz="6600" b="0" i="0">
                <a:solidFill>
                  <a:schemeClr val="accent5"/>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STEHT EIN ZWEIZEILIGER TITEL</a:t>
            </a:r>
          </a:p>
        </p:txBody>
      </p:sp>
      <p:sp>
        <p:nvSpPr>
          <p:cNvPr id="4" name="Textplatzhalter 2">
            <a:extLst>
              <a:ext uri="{FF2B5EF4-FFF2-40B4-BE49-F238E27FC236}">
                <a16:creationId xmlns:a16="http://schemas.microsoft.com/office/drawing/2014/main" id="{9920A6EF-78E7-7EFA-778C-94AA9A89A835}"/>
              </a:ext>
            </a:extLst>
          </p:cNvPr>
          <p:cNvSpPr>
            <a:spLocks noGrp="1"/>
          </p:cNvSpPr>
          <p:nvPr>
            <p:ph type="body" idx="13" hasCustomPrompt="1"/>
          </p:nvPr>
        </p:nvSpPr>
        <p:spPr>
          <a:xfrm>
            <a:off x="867159" y="2054319"/>
            <a:ext cx="6273456" cy="481832"/>
          </a:xfrm>
          <a:prstGeom prst="rect">
            <a:avLst/>
          </a:prstGeom>
          <a:noFill/>
        </p:spPr>
        <p:txBody>
          <a:bodyPr/>
          <a:lstStyle>
            <a:lvl1pPr marL="0" indent="0">
              <a:buNone/>
              <a:defRPr sz="2400" b="1" i="0">
                <a:solidFill>
                  <a:schemeClr val="tx2"/>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Vorname Name</a:t>
            </a:r>
          </a:p>
        </p:txBody>
      </p:sp>
      <p:pic>
        <p:nvPicPr>
          <p:cNvPr id="6" name="Grafik 5" descr="Ein Bild, das Schrift, Text, Grafiken, Symbol enthält.&#10;&#10;KI-generierte Inhalte können fehlerhaft sein.">
            <a:extLst>
              <a:ext uri="{FF2B5EF4-FFF2-40B4-BE49-F238E27FC236}">
                <a16:creationId xmlns:a16="http://schemas.microsoft.com/office/drawing/2014/main" id="{6D0C4C08-C062-7727-5B1E-2C8072AA4C81}"/>
              </a:ext>
            </a:extLst>
          </p:cNvPr>
          <p:cNvPicPr>
            <a:picLocks noChangeAspect="1"/>
          </p:cNvPicPr>
          <p:nvPr userDrawn="1"/>
        </p:nvPicPr>
        <p:blipFill>
          <a:blip r:embed="rId7"/>
          <a:stretch>
            <a:fillRect/>
          </a:stretch>
        </p:blipFill>
        <p:spPr>
          <a:xfrm>
            <a:off x="909873" y="116240"/>
            <a:ext cx="2156382" cy="1212965"/>
          </a:xfrm>
          <a:prstGeom prst="rect">
            <a:avLst/>
          </a:prstGeom>
        </p:spPr>
      </p:pic>
    </p:spTree>
    <p:extLst>
      <p:ext uri="{BB962C8B-B14F-4D97-AF65-F5344CB8AC3E}">
        <p14:creationId xmlns:p14="http://schemas.microsoft.com/office/powerpoint/2010/main" val="175395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Inhalt Aufzählung mit Bild Beige 2">
    <p:bg>
      <p:bgPr>
        <a:solidFill>
          <a:srgbClr val="E6E0D6"/>
        </a:solidFill>
        <a:effectLst/>
      </p:bgPr>
    </p:bg>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5F96735C-41A8-0309-E4C7-B8BDDEE7350E}"/>
              </a:ext>
            </a:extLst>
          </p:cNvPr>
          <p:cNvSpPr>
            <a:spLocks noGrp="1"/>
          </p:cNvSpPr>
          <p:nvPr>
            <p:ph type="body" idx="1" hasCustomPrompt="1"/>
          </p:nvPr>
        </p:nvSpPr>
        <p:spPr>
          <a:xfrm>
            <a:off x="6515039" y="2565400"/>
            <a:ext cx="4838761" cy="3203575"/>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lvl="0"/>
            <a:r>
              <a:rPr lang="de-DE"/>
              <a:t>Links steht ein Bild</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13" name="Textplatzhalter 2">
            <a:extLst>
              <a:ext uri="{FF2B5EF4-FFF2-40B4-BE49-F238E27FC236}">
                <a16:creationId xmlns:a16="http://schemas.microsoft.com/office/drawing/2014/main" id="{0B24E5BA-13CE-4E24-6546-00A2FE480A31}"/>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rgbClr val="FF5A5F"/>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3" name="Titel 1">
            <a:extLst>
              <a:ext uri="{FF2B5EF4-FFF2-40B4-BE49-F238E27FC236}">
                <a16:creationId xmlns:a16="http://schemas.microsoft.com/office/drawing/2014/main" id="{67F1A139-E114-7560-7A31-19B950958665}"/>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8" name="Textplatzhalter 2">
            <a:extLst>
              <a:ext uri="{FF2B5EF4-FFF2-40B4-BE49-F238E27FC236}">
                <a16:creationId xmlns:a16="http://schemas.microsoft.com/office/drawing/2014/main" id="{7D4E1708-6AF0-7F84-BE67-D4793CA59A1C}"/>
              </a:ext>
            </a:extLst>
          </p:cNvPr>
          <p:cNvSpPr>
            <a:spLocks noGrp="1"/>
          </p:cNvSpPr>
          <p:nvPr>
            <p:ph type="body" idx="13" hasCustomPrompt="1"/>
          </p:nvPr>
        </p:nvSpPr>
        <p:spPr>
          <a:xfrm>
            <a:off x="6515038" y="2135046"/>
            <a:ext cx="3825086" cy="329113"/>
          </a:xfrm>
          <a:prstGeom prst="roundRect">
            <a:avLst>
              <a:gd name="adj" fmla="val 8060"/>
            </a:avLst>
          </a:prstGeom>
          <a:solidFill>
            <a:srgbClr val="FF5A5F"/>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sp>
        <p:nvSpPr>
          <p:cNvPr id="2" name="Inhaltsplatzhalter 3">
            <a:extLst>
              <a:ext uri="{FF2B5EF4-FFF2-40B4-BE49-F238E27FC236}">
                <a16:creationId xmlns:a16="http://schemas.microsoft.com/office/drawing/2014/main" id="{4C7A4633-6706-7B4A-1ABB-F26B4473C8F6}"/>
              </a:ext>
            </a:extLst>
          </p:cNvPr>
          <p:cNvSpPr>
            <a:spLocks noGrp="1"/>
          </p:cNvSpPr>
          <p:nvPr>
            <p:ph sz="half" idx="2" hasCustomPrompt="1"/>
          </p:nvPr>
        </p:nvSpPr>
        <p:spPr>
          <a:xfrm>
            <a:off x="956447" y="2142309"/>
            <a:ext cx="5139553" cy="3612286"/>
          </a:xfrm>
          <a:prstGeom prst="roundRect">
            <a:avLst>
              <a:gd name="adj" fmla="val 1959"/>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pic>
        <p:nvPicPr>
          <p:cNvPr id="4" name="Grafik 3">
            <a:extLst>
              <a:ext uri="{FF2B5EF4-FFF2-40B4-BE49-F238E27FC236}">
                <a16:creationId xmlns:a16="http://schemas.microsoft.com/office/drawing/2014/main" id="{3598EE3B-1F96-115E-1D16-7A8CF1145D37}"/>
              </a:ext>
            </a:extLst>
          </p:cNvPr>
          <p:cNvPicPr>
            <a:picLocks noChangeAspect="1"/>
          </p:cNvPicPr>
          <p:nvPr userDrawn="1"/>
        </p:nvPicPr>
        <p:blipFill rotWithShape="1">
          <a:blip r:embed="rId2"/>
          <a:srcRect l="6159" t="10679" r="-1"/>
          <a:stretch>
            <a:fillRect/>
          </a:stretch>
        </p:blipFill>
        <p:spPr>
          <a:xfrm rot="10800000">
            <a:off x="-183524" y="4861927"/>
            <a:ext cx="2877737" cy="1996073"/>
          </a:xfrm>
          <a:prstGeom prst="rect">
            <a:avLst/>
          </a:prstGeom>
        </p:spPr>
      </p:pic>
    </p:spTree>
    <p:extLst>
      <p:ext uri="{BB962C8B-B14F-4D97-AF65-F5344CB8AC3E}">
        <p14:creationId xmlns:p14="http://schemas.microsoft.com/office/powerpoint/2010/main" val="156207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ext Aufzählung">
    <p:bg>
      <p:bgPr>
        <a:solidFill>
          <a:srgbClr val="E6E0D6"/>
        </a:solidFill>
        <a:effectLst/>
      </p:bgPr>
    </p:bg>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5F96735C-41A8-0309-E4C7-B8BDDEE7350E}"/>
              </a:ext>
            </a:extLst>
          </p:cNvPr>
          <p:cNvSpPr>
            <a:spLocks noGrp="1"/>
          </p:cNvSpPr>
          <p:nvPr>
            <p:ph type="body" idx="1" hasCustomPrompt="1"/>
          </p:nvPr>
        </p:nvSpPr>
        <p:spPr>
          <a:xfrm>
            <a:off x="6515039" y="2565398"/>
            <a:ext cx="4838761" cy="3384551"/>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13" name="Textplatzhalter 2">
            <a:extLst>
              <a:ext uri="{FF2B5EF4-FFF2-40B4-BE49-F238E27FC236}">
                <a16:creationId xmlns:a16="http://schemas.microsoft.com/office/drawing/2014/main" id="{0B24E5BA-13CE-4E24-6546-00A2FE480A31}"/>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2" name="Textplatzhalter 2">
            <a:extLst>
              <a:ext uri="{FF2B5EF4-FFF2-40B4-BE49-F238E27FC236}">
                <a16:creationId xmlns:a16="http://schemas.microsoft.com/office/drawing/2014/main" id="{21DF52BD-390C-B0EE-746C-B1A0A66690CE}"/>
              </a:ext>
            </a:extLst>
          </p:cNvPr>
          <p:cNvSpPr>
            <a:spLocks noGrp="1"/>
          </p:cNvSpPr>
          <p:nvPr>
            <p:ph type="body" idx="11" hasCustomPrompt="1"/>
          </p:nvPr>
        </p:nvSpPr>
        <p:spPr>
          <a:xfrm>
            <a:off x="856333" y="2565400"/>
            <a:ext cx="4838761" cy="3384550"/>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6" name="Titel 1">
            <a:extLst>
              <a:ext uri="{FF2B5EF4-FFF2-40B4-BE49-F238E27FC236}">
                <a16:creationId xmlns:a16="http://schemas.microsoft.com/office/drawing/2014/main" id="{2693C49C-E92D-7106-FABD-D4DC605AB197}"/>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8" name="Textplatzhalter 2">
            <a:extLst>
              <a:ext uri="{FF2B5EF4-FFF2-40B4-BE49-F238E27FC236}">
                <a16:creationId xmlns:a16="http://schemas.microsoft.com/office/drawing/2014/main" id="{57885AFA-658F-65C0-DA80-F7BB4A7393C5}"/>
              </a:ext>
            </a:extLst>
          </p:cNvPr>
          <p:cNvSpPr>
            <a:spLocks noGrp="1"/>
          </p:cNvSpPr>
          <p:nvPr>
            <p:ph type="body" idx="12" hasCustomPrompt="1"/>
          </p:nvPr>
        </p:nvSpPr>
        <p:spPr>
          <a:xfrm>
            <a:off x="850075" y="2135046"/>
            <a:ext cx="3825086"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pic>
        <p:nvPicPr>
          <p:cNvPr id="7" name="Grafik 6">
            <a:extLst>
              <a:ext uri="{FF2B5EF4-FFF2-40B4-BE49-F238E27FC236}">
                <a16:creationId xmlns:a16="http://schemas.microsoft.com/office/drawing/2014/main" id="{6ED530A2-C82B-B08C-D5C5-B60FB318F4C6}"/>
              </a:ext>
            </a:extLst>
          </p:cNvPr>
          <p:cNvPicPr>
            <a:picLocks noChangeAspect="1"/>
          </p:cNvPicPr>
          <p:nvPr userDrawn="1"/>
        </p:nvPicPr>
        <p:blipFill rotWithShape="1">
          <a:blip r:embed="rId2"/>
          <a:srcRect l="33408" t="27092"/>
          <a:stretch>
            <a:fillRect/>
          </a:stretch>
        </p:blipFill>
        <p:spPr>
          <a:xfrm rot="5400000">
            <a:off x="10124829" y="232431"/>
            <a:ext cx="2299600" cy="1834742"/>
          </a:xfrm>
          <a:prstGeom prst="rect">
            <a:avLst/>
          </a:prstGeom>
        </p:spPr>
      </p:pic>
    </p:spTree>
    <p:extLst>
      <p:ext uri="{BB962C8B-B14F-4D97-AF65-F5344CB8AC3E}">
        <p14:creationId xmlns:p14="http://schemas.microsoft.com/office/powerpoint/2010/main" val="4107652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ext Aufzählung einseitig">
    <p:bg>
      <p:bgPr>
        <a:solidFill>
          <a:srgbClr val="E6E0D6"/>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D5236B9-808E-7397-D2FB-84401276E118}"/>
              </a:ext>
            </a:extLst>
          </p:cNvPr>
          <p:cNvPicPr>
            <a:picLocks noChangeAspect="1"/>
          </p:cNvPicPr>
          <p:nvPr userDrawn="1"/>
        </p:nvPicPr>
        <p:blipFill rotWithShape="1">
          <a:blip r:embed="rId2"/>
          <a:srcRect l="8992" t="13171" r="5695" b="13612"/>
          <a:stretch/>
        </p:blipFill>
        <p:spPr>
          <a:xfrm rot="16200000">
            <a:off x="7080068" y="2704856"/>
            <a:ext cx="4227901" cy="2644228"/>
          </a:xfrm>
          <a:prstGeom prst="rect">
            <a:avLst/>
          </a:prstGeom>
        </p:spPr>
      </p:pic>
      <p:sp>
        <p:nvSpPr>
          <p:cNvPr id="17" name="Textplatzhalter 2">
            <a:extLst>
              <a:ext uri="{FF2B5EF4-FFF2-40B4-BE49-F238E27FC236}">
                <a16:creationId xmlns:a16="http://schemas.microsoft.com/office/drawing/2014/main" id="{FEFDDBC3-5B37-6433-B248-15CE92792229}"/>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23" name="Textplatzhalter 2">
            <a:extLst>
              <a:ext uri="{FF2B5EF4-FFF2-40B4-BE49-F238E27FC236}">
                <a16:creationId xmlns:a16="http://schemas.microsoft.com/office/drawing/2014/main" id="{ED1D2116-7684-6143-7BFC-3DA49CCA9255}"/>
              </a:ext>
            </a:extLst>
          </p:cNvPr>
          <p:cNvSpPr>
            <a:spLocks noGrp="1"/>
          </p:cNvSpPr>
          <p:nvPr>
            <p:ph type="body" idx="1" hasCustomPrompt="1"/>
          </p:nvPr>
        </p:nvSpPr>
        <p:spPr>
          <a:xfrm>
            <a:off x="852160" y="2565400"/>
            <a:ext cx="4729223" cy="3384550"/>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lvl="0"/>
            <a:r>
              <a:rPr lang="de-DE"/>
              <a:t>Rechts ein Schmuckelement / Illustration</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24" name="Titel 1">
            <a:extLst>
              <a:ext uri="{FF2B5EF4-FFF2-40B4-BE49-F238E27FC236}">
                <a16:creationId xmlns:a16="http://schemas.microsoft.com/office/drawing/2014/main" id="{81960E78-8A55-36B5-7536-2F0248DE451A}"/>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25" name="Textplatzhalter 2">
            <a:extLst>
              <a:ext uri="{FF2B5EF4-FFF2-40B4-BE49-F238E27FC236}">
                <a16:creationId xmlns:a16="http://schemas.microsoft.com/office/drawing/2014/main" id="{7019C0B3-D677-7A8D-A4AC-A72599EF0742}"/>
              </a:ext>
            </a:extLst>
          </p:cNvPr>
          <p:cNvSpPr>
            <a:spLocks noGrp="1"/>
          </p:cNvSpPr>
          <p:nvPr>
            <p:ph type="body" idx="12" hasCustomPrompt="1"/>
          </p:nvPr>
        </p:nvSpPr>
        <p:spPr>
          <a:xfrm>
            <a:off x="850075" y="2135046"/>
            <a:ext cx="3825086"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spTree>
    <p:extLst>
      <p:ext uri="{BB962C8B-B14F-4D97-AF65-F5344CB8AC3E}">
        <p14:creationId xmlns:p14="http://schemas.microsoft.com/office/powerpoint/2010/main" val="2439914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Text Aufzählung einseitig mit Diagramm">
    <p:bg>
      <p:bgPr>
        <a:solidFill>
          <a:srgbClr val="E6E0D6"/>
        </a:solidFill>
        <a:effectLst/>
      </p:bgPr>
    </p:bg>
    <p:spTree>
      <p:nvGrpSpPr>
        <p:cNvPr id="1" name=""/>
        <p:cNvGrpSpPr/>
        <p:nvPr/>
      </p:nvGrpSpPr>
      <p:grpSpPr>
        <a:xfrm>
          <a:off x="0" y="0"/>
          <a:ext cx="0" cy="0"/>
          <a:chOff x="0" y="0"/>
          <a:chExt cx="0" cy="0"/>
        </a:xfrm>
      </p:grpSpPr>
      <p:sp>
        <p:nvSpPr>
          <p:cNvPr id="17" name="Textplatzhalter 2">
            <a:extLst>
              <a:ext uri="{FF2B5EF4-FFF2-40B4-BE49-F238E27FC236}">
                <a16:creationId xmlns:a16="http://schemas.microsoft.com/office/drawing/2014/main" id="{FEFDDBC3-5B37-6433-B248-15CE92792229}"/>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23" name="Textplatzhalter 2">
            <a:extLst>
              <a:ext uri="{FF2B5EF4-FFF2-40B4-BE49-F238E27FC236}">
                <a16:creationId xmlns:a16="http://schemas.microsoft.com/office/drawing/2014/main" id="{ED1D2116-7684-6143-7BFC-3DA49CCA9255}"/>
              </a:ext>
            </a:extLst>
          </p:cNvPr>
          <p:cNvSpPr>
            <a:spLocks noGrp="1"/>
          </p:cNvSpPr>
          <p:nvPr>
            <p:ph type="body" idx="1" hasCustomPrompt="1"/>
          </p:nvPr>
        </p:nvSpPr>
        <p:spPr>
          <a:xfrm>
            <a:off x="852160" y="2565400"/>
            <a:ext cx="4729223" cy="3384550"/>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lvl="0"/>
            <a:r>
              <a:rPr lang="de-DE"/>
              <a:t>Rechts ein Schmuckelement / Illustration</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24" name="Titel 1">
            <a:extLst>
              <a:ext uri="{FF2B5EF4-FFF2-40B4-BE49-F238E27FC236}">
                <a16:creationId xmlns:a16="http://schemas.microsoft.com/office/drawing/2014/main" id="{81960E78-8A55-36B5-7536-2F0248DE451A}"/>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25" name="Textplatzhalter 2">
            <a:extLst>
              <a:ext uri="{FF2B5EF4-FFF2-40B4-BE49-F238E27FC236}">
                <a16:creationId xmlns:a16="http://schemas.microsoft.com/office/drawing/2014/main" id="{7019C0B3-D677-7A8D-A4AC-A72599EF0742}"/>
              </a:ext>
            </a:extLst>
          </p:cNvPr>
          <p:cNvSpPr>
            <a:spLocks noGrp="1"/>
          </p:cNvSpPr>
          <p:nvPr>
            <p:ph type="body" idx="12" hasCustomPrompt="1"/>
          </p:nvPr>
        </p:nvSpPr>
        <p:spPr>
          <a:xfrm>
            <a:off x="850075" y="2135046"/>
            <a:ext cx="3825086"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graphicFrame>
        <p:nvGraphicFramePr>
          <p:cNvPr id="3" name="Diagramm 2">
            <a:extLst>
              <a:ext uri="{FF2B5EF4-FFF2-40B4-BE49-F238E27FC236}">
                <a16:creationId xmlns:a16="http://schemas.microsoft.com/office/drawing/2014/main" id="{C552A672-7D2E-34EB-1EC6-D361B91A77D4}"/>
              </a:ext>
            </a:extLst>
          </p:cNvPr>
          <p:cNvGraphicFramePr/>
          <p:nvPr userDrawn="1">
            <p:extLst>
              <p:ext uri="{D42A27DB-BD31-4B8C-83A1-F6EECF244321}">
                <p14:modId xmlns:p14="http://schemas.microsoft.com/office/powerpoint/2010/main" val="2843788470"/>
              </p:ext>
            </p:extLst>
          </p:nvPr>
        </p:nvGraphicFramePr>
        <p:xfrm>
          <a:off x="6096000" y="1950225"/>
          <a:ext cx="5722356" cy="3967307"/>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6692BFC9-46FB-C718-7F68-4001EF76666A}"/>
              </a:ext>
            </a:extLst>
          </p:cNvPr>
          <p:cNvPicPr>
            <a:picLocks noChangeAspect="1"/>
          </p:cNvPicPr>
          <p:nvPr userDrawn="1"/>
        </p:nvPicPr>
        <p:blipFill rotWithShape="1">
          <a:blip r:embed="rId3"/>
          <a:srcRect l="22841" t="10679" r="-1" b="24463"/>
          <a:stretch>
            <a:fillRect/>
          </a:stretch>
        </p:blipFill>
        <p:spPr>
          <a:xfrm rot="10800000">
            <a:off x="9825850" y="-1"/>
            <a:ext cx="2366150" cy="1449388"/>
          </a:xfrm>
          <a:prstGeom prst="rect">
            <a:avLst/>
          </a:prstGeom>
        </p:spPr>
      </p:pic>
    </p:spTree>
    <p:extLst>
      <p:ext uri="{BB962C8B-B14F-4D97-AF65-F5344CB8AC3E}">
        <p14:creationId xmlns:p14="http://schemas.microsoft.com/office/powerpoint/2010/main" val="627302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Bild Vollfläche">
    <p:bg>
      <p:bgPr>
        <a:solidFill>
          <a:srgbClr val="E6E0D6"/>
        </a:solidFill>
        <a:effectLst/>
      </p:bgPr>
    </p:bg>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00E4E96B-5619-669B-3E20-6D40749B36B8}"/>
              </a:ext>
            </a:extLst>
          </p:cNvPr>
          <p:cNvSpPr>
            <a:spLocks noGrp="1"/>
          </p:cNvSpPr>
          <p:nvPr>
            <p:ph sz="quarter" idx="14" hasCustomPrompt="1"/>
          </p:nvPr>
        </p:nvSpPr>
        <p:spPr>
          <a:xfrm>
            <a:off x="0" y="0"/>
            <a:ext cx="12192000" cy="6857999"/>
          </a:xfrm>
          <a:prstGeom prst="roundRect">
            <a:avLst>
              <a:gd name="adj" fmla="val 0"/>
            </a:avLst>
          </a:prstGeom>
          <a:solidFill>
            <a:schemeClr val="accent5">
              <a:lumMod val="85000"/>
            </a:schemeClr>
          </a:solidFill>
        </p:spPr>
        <p:txBody>
          <a:bodyPr>
            <a:normAutofit/>
          </a:bodyPr>
          <a:lstStyle>
            <a:lvl1pPr marL="0" indent="0" algn="l">
              <a:buNone/>
              <a:defRPr sz="1200">
                <a:solidFill>
                  <a:schemeClr val="accent6"/>
                </a:solidFill>
                <a:latin typeface="Arial" panose="020B0604020202020204" pitchFamily="34" charset="0"/>
                <a:cs typeface="Arial" panose="020B0604020202020204" pitchFamily="34" charset="0"/>
              </a:defRPr>
            </a:lvl1pPr>
            <a:lvl2pPr marL="180975" indent="0" algn="ctr">
              <a:buNone/>
              <a:defRPr sz="1200"/>
            </a:lvl2pPr>
            <a:lvl3pPr marL="358775" indent="0" algn="ctr">
              <a:buNone/>
              <a:defRPr sz="1200"/>
            </a:lvl3pPr>
            <a:lvl4pPr marL="534987" indent="0" algn="ctr">
              <a:buNone/>
              <a:defRPr sz="1200"/>
            </a:lvl4pPr>
            <a:lvl5pPr marL="711200" indent="0" algn="ctr">
              <a:buNone/>
              <a:defRPr sz="1200"/>
            </a:lvl5pPr>
          </a:lstStyle>
          <a:p>
            <a:pPr lvl="0"/>
            <a:r>
              <a:rPr lang="de-DE"/>
              <a:t>Hierhin kommt ein Bild</a:t>
            </a:r>
          </a:p>
        </p:txBody>
      </p:sp>
      <p:sp>
        <p:nvSpPr>
          <p:cNvPr id="16" name="Titel 1">
            <a:extLst>
              <a:ext uri="{FF2B5EF4-FFF2-40B4-BE49-F238E27FC236}">
                <a16:creationId xmlns:a16="http://schemas.microsoft.com/office/drawing/2014/main" id="{B23D1719-835E-F330-4251-36CD0EA220DF}"/>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17" name="Textplatzhalter 2">
            <a:extLst>
              <a:ext uri="{FF2B5EF4-FFF2-40B4-BE49-F238E27FC236}">
                <a16:creationId xmlns:a16="http://schemas.microsoft.com/office/drawing/2014/main" id="{FEFDDBC3-5B37-6433-B248-15CE92792229}"/>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Tree>
    <p:extLst>
      <p:ext uri="{BB962C8B-B14F-4D97-AF65-F5344CB8AC3E}">
        <p14:creationId xmlns:p14="http://schemas.microsoft.com/office/powerpoint/2010/main" val="112968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5 Bild Vollfläche">
    <p:bg>
      <p:bgPr>
        <a:solidFill>
          <a:srgbClr val="E6E0D6"/>
        </a:solidFill>
        <a:effectLst/>
      </p:bgPr>
    </p:bg>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00E4E96B-5619-669B-3E20-6D40749B36B8}"/>
              </a:ext>
            </a:extLst>
          </p:cNvPr>
          <p:cNvSpPr>
            <a:spLocks noGrp="1"/>
          </p:cNvSpPr>
          <p:nvPr>
            <p:ph sz="quarter" idx="14" hasCustomPrompt="1"/>
          </p:nvPr>
        </p:nvSpPr>
        <p:spPr>
          <a:xfrm>
            <a:off x="0" y="0"/>
            <a:ext cx="12192000" cy="6857999"/>
          </a:xfrm>
          <a:prstGeom prst="roundRect">
            <a:avLst>
              <a:gd name="adj" fmla="val 0"/>
            </a:avLst>
          </a:prstGeom>
          <a:solidFill>
            <a:schemeClr val="accent5">
              <a:lumMod val="85000"/>
            </a:schemeClr>
          </a:solidFill>
        </p:spPr>
        <p:txBody>
          <a:bodyPr>
            <a:normAutofit/>
          </a:bodyPr>
          <a:lstStyle>
            <a:lvl1pPr marL="0" indent="0" algn="l">
              <a:buNone/>
              <a:defRPr sz="1200">
                <a:solidFill>
                  <a:schemeClr val="accent6"/>
                </a:solidFill>
                <a:latin typeface="Arial" panose="020B0604020202020204" pitchFamily="34" charset="0"/>
                <a:cs typeface="Arial" panose="020B0604020202020204" pitchFamily="34" charset="0"/>
              </a:defRPr>
            </a:lvl1pPr>
            <a:lvl2pPr marL="180975" indent="0" algn="ctr">
              <a:buNone/>
              <a:defRPr sz="1200"/>
            </a:lvl2pPr>
            <a:lvl3pPr marL="358775" indent="0" algn="ctr">
              <a:buNone/>
              <a:defRPr sz="1200"/>
            </a:lvl3pPr>
            <a:lvl4pPr marL="534987" indent="0" algn="ctr">
              <a:buNone/>
              <a:defRPr sz="1200"/>
            </a:lvl4pPr>
            <a:lvl5pPr marL="711200" indent="0" algn="ctr">
              <a:buNone/>
              <a:defRPr sz="1200"/>
            </a:lvl5pPr>
          </a:lstStyle>
          <a:p>
            <a:pPr lvl="0"/>
            <a:r>
              <a:rPr lang="de-DE"/>
              <a:t>Hierhin kommt ein Bild</a:t>
            </a:r>
          </a:p>
        </p:txBody>
      </p:sp>
    </p:spTree>
    <p:extLst>
      <p:ext uri="{BB962C8B-B14F-4D97-AF65-F5344CB8AC3E}">
        <p14:creationId xmlns:p14="http://schemas.microsoft.com/office/powerpoint/2010/main" val="155007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Zitat mit Bild Rot">
    <p:bg>
      <p:bgPr>
        <a:solidFill>
          <a:srgbClr val="FF5A5F"/>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BF84412-B2DF-7F47-535F-59E7DC16A755}"/>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descr="Ein Bild, das Grafiken enthält.&#10;&#10;Automatisch generierte Beschreibung">
            <a:extLst>
              <a:ext uri="{FF2B5EF4-FFF2-40B4-BE49-F238E27FC236}">
                <a16:creationId xmlns:a16="http://schemas.microsoft.com/office/drawing/2014/main" id="{737E7E59-FC81-A6C6-C8A1-107FACF3A293}"/>
              </a:ext>
            </a:extLst>
          </p:cNvPr>
          <p:cNvPicPr>
            <a:picLocks noChangeAspect="1"/>
          </p:cNvPicPr>
          <p:nvPr userDrawn="1"/>
        </p:nvPicPr>
        <p:blipFill rotWithShape="1">
          <a:blip r:embed="rId2"/>
          <a:srcRect l="2377" t="63506" r="40976" b="2841"/>
          <a:stretch>
            <a:fillRect/>
          </a:stretch>
        </p:blipFill>
        <p:spPr>
          <a:xfrm>
            <a:off x="5390147" y="-1"/>
            <a:ext cx="6801853" cy="4040739"/>
          </a:xfrm>
          <a:prstGeom prst="rect">
            <a:avLst/>
          </a:prstGeom>
        </p:spPr>
      </p:pic>
      <p:sp>
        <p:nvSpPr>
          <p:cNvPr id="10" name="Inhaltsplatzhalter 3">
            <a:extLst>
              <a:ext uri="{FF2B5EF4-FFF2-40B4-BE49-F238E27FC236}">
                <a16:creationId xmlns:a16="http://schemas.microsoft.com/office/drawing/2014/main" id="{F8902803-21DE-71D4-1EFD-2A29AE1F6151}"/>
              </a:ext>
            </a:extLst>
          </p:cNvPr>
          <p:cNvSpPr>
            <a:spLocks noGrp="1"/>
          </p:cNvSpPr>
          <p:nvPr>
            <p:ph sz="half" idx="2" hasCustomPrompt="1"/>
          </p:nvPr>
        </p:nvSpPr>
        <p:spPr>
          <a:xfrm>
            <a:off x="7891459" y="698308"/>
            <a:ext cx="3087445" cy="3089144"/>
          </a:xfrm>
          <a:prstGeom prst="ellipse">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sp>
        <p:nvSpPr>
          <p:cNvPr id="8" name="Textplatzhalter 2">
            <a:extLst>
              <a:ext uri="{FF2B5EF4-FFF2-40B4-BE49-F238E27FC236}">
                <a16:creationId xmlns:a16="http://schemas.microsoft.com/office/drawing/2014/main" id="{2E9F67A9-DF5C-3F3D-A758-7807A207BA27}"/>
              </a:ext>
            </a:extLst>
          </p:cNvPr>
          <p:cNvSpPr>
            <a:spLocks noGrp="1"/>
          </p:cNvSpPr>
          <p:nvPr>
            <p:ph type="body" idx="16" hasCustomPrompt="1"/>
          </p:nvPr>
        </p:nvSpPr>
        <p:spPr>
          <a:xfrm>
            <a:off x="7950641" y="4040739"/>
            <a:ext cx="2969083" cy="329113"/>
          </a:xfrm>
          <a:prstGeom prst="roundRect">
            <a:avLst>
              <a:gd name="adj" fmla="val 8060"/>
            </a:avLst>
          </a:prstGeom>
          <a:solidFill>
            <a:schemeClr val="tx2"/>
          </a:solidFill>
        </p:spPr>
        <p:txBody>
          <a:bodyPr wrap="none" anchor="ctr" anchorCtr="0">
            <a:spAutoFit/>
          </a:bodyPr>
          <a:lstStyle>
            <a:lvl1pPr marL="0" indent="0" algn="ctr">
              <a:buNone/>
              <a:defRPr sz="16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1" name="Textplatzhalter 2">
            <a:extLst>
              <a:ext uri="{FF2B5EF4-FFF2-40B4-BE49-F238E27FC236}">
                <a16:creationId xmlns:a16="http://schemas.microsoft.com/office/drawing/2014/main" id="{E69E8370-7CFA-9616-FF6F-952D361EADC2}"/>
              </a:ext>
            </a:extLst>
          </p:cNvPr>
          <p:cNvSpPr>
            <a:spLocks noGrp="1"/>
          </p:cNvSpPr>
          <p:nvPr>
            <p:ph type="body" idx="12" hasCustomPrompt="1"/>
          </p:nvPr>
        </p:nvSpPr>
        <p:spPr>
          <a:xfrm>
            <a:off x="947738" y="2869242"/>
            <a:ext cx="6831338" cy="3298339"/>
          </a:xfrm>
          <a:prstGeom prst="roundRect">
            <a:avLst>
              <a:gd name="adj" fmla="val 0"/>
            </a:avLst>
          </a:prstGeom>
          <a:noFill/>
        </p:spPr>
        <p:txBody>
          <a:bodyPr wrap="squar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a:t>
            </a:r>
            <a:r>
              <a:rPr lang="de-DE"/>
              <a:t> </a:t>
            </a:r>
            <a:r>
              <a:rPr lang="de-DE" err="1"/>
              <a:t>ut</a:t>
            </a:r>
            <a:r>
              <a:rPr lang="de-DE"/>
              <a:t> </a:t>
            </a:r>
            <a:r>
              <a:rPr lang="de-DE" err="1"/>
              <a:t>labore</a:t>
            </a:r>
            <a:r>
              <a:rPr lang="de-DE"/>
              <a:t> et </a:t>
            </a:r>
            <a:r>
              <a:rPr lang="de-DE" err="1"/>
              <a:t>dolor</a:t>
            </a:r>
            <a:r>
              <a:rPr lang="de-DE"/>
              <a:t>.“</a:t>
            </a:r>
          </a:p>
        </p:txBody>
      </p:sp>
    </p:spTree>
    <p:extLst>
      <p:ext uri="{BB962C8B-B14F-4D97-AF65-F5344CB8AC3E}">
        <p14:creationId xmlns:p14="http://schemas.microsoft.com/office/powerpoint/2010/main" val="3785460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Zitat mit Bild Beige">
    <p:bg>
      <p:bgPr>
        <a:solidFill>
          <a:srgbClr val="E6E0D6"/>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D0FA3BD-569C-1FAA-8AC4-27182895CD11}"/>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Kunst, Grafiken, Design enthält.&#10;&#10;Automatisch generierte Beschreibung">
            <a:extLst>
              <a:ext uri="{FF2B5EF4-FFF2-40B4-BE49-F238E27FC236}">
                <a16:creationId xmlns:a16="http://schemas.microsoft.com/office/drawing/2014/main" id="{36B020F8-6630-DC24-B4F4-35FD15C90D2C}"/>
              </a:ext>
            </a:extLst>
          </p:cNvPr>
          <p:cNvPicPr>
            <a:picLocks noChangeAspect="1"/>
          </p:cNvPicPr>
          <p:nvPr userDrawn="1"/>
        </p:nvPicPr>
        <p:blipFill rotWithShape="1">
          <a:blip r:embed="rId2"/>
          <a:srcRect t="63276" r="37276"/>
          <a:stretch>
            <a:fillRect/>
          </a:stretch>
        </p:blipFill>
        <p:spPr>
          <a:xfrm>
            <a:off x="4728411" y="0"/>
            <a:ext cx="7463589" cy="4369852"/>
          </a:xfrm>
          <a:prstGeom prst="rect">
            <a:avLst/>
          </a:prstGeom>
        </p:spPr>
      </p:pic>
      <p:sp>
        <p:nvSpPr>
          <p:cNvPr id="10" name="Inhaltsplatzhalter 3">
            <a:extLst>
              <a:ext uri="{FF2B5EF4-FFF2-40B4-BE49-F238E27FC236}">
                <a16:creationId xmlns:a16="http://schemas.microsoft.com/office/drawing/2014/main" id="{F8902803-21DE-71D4-1EFD-2A29AE1F6151}"/>
              </a:ext>
            </a:extLst>
          </p:cNvPr>
          <p:cNvSpPr>
            <a:spLocks noGrp="1"/>
          </p:cNvSpPr>
          <p:nvPr>
            <p:ph sz="half" idx="2" hasCustomPrompt="1"/>
          </p:nvPr>
        </p:nvSpPr>
        <p:spPr>
          <a:xfrm>
            <a:off x="7891459" y="698308"/>
            <a:ext cx="3087445" cy="3089144"/>
          </a:xfrm>
          <a:prstGeom prst="ellipse">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sp>
        <p:nvSpPr>
          <p:cNvPr id="8" name="Textplatzhalter 2">
            <a:extLst>
              <a:ext uri="{FF2B5EF4-FFF2-40B4-BE49-F238E27FC236}">
                <a16:creationId xmlns:a16="http://schemas.microsoft.com/office/drawing/2014/main" id="{2E9F67A9-DF5C-3F3D-A758-7807A207BA27}"/>
              </a:ext>
            </a:extLst>
          </p:cNvPr>
          <p:cNvSpPr>
            <a:spLocks noGrp="1"/>
          </p:cNvSpPr>
          <p:nvPr>
            <p:ph type="body" idx="16" hasCustomPrompt="1"/>
          </p:nvPr>
        </p:nvSpPr>
        <p:spPr>
          <a:xfrm>
            <a:off x="7950641" y="4040739"/>
            <a:ext cx="2969083" cy="329113"/>
          </a:xfrm>
          <a:prstGeom prst="roundRect">
            <a:avLst>
              <a:gd name="adj" fmla="val 8060"/>
            </a:avLst>
          </a:prstGeom>
          <a:solidFill>
            <a:schemeClr val="tx1"/>
          </a:solidFill>
        </p:spPr>
        <p:txBody>
          <a:bodyPr wrap="none" anchor="ctr" anchorCtr="0">
            <a:spAutoFit/>
          </a:bodyPr>
          <a:lstStyle>
            <a:lvl1pPr marL="0" indent="0" algn="ctr">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1" name="Textplatzhalter 2">
            <a:extLst>
              <a:ext uri="{FF2B5EF4-FFF2-40B4-BE49-F238E27FC236}">
                <a16:creationId xmlns:a16="http://schemas.microsoft.com/office/drawing/2014/main" id="{9C1CC554-3153-515B-806E-E285D8D0483A}"/>
              </a:ext>
            </a:extLst>
          </p:cNvPr>
          <p:cNvSpPr>
            <a:spLocks noGrp="1"/>
          </p:cNvSpPr>
          <p:nvPr>
            <p:ph type="body" idx="12" hasCustomPrompt="1"/>
          </p:nvPr>
        </p:nvSpPr>
        <p:spPr>
          <a:xfrm>
            <a:off x="947738" y="2869242"/>
            <a:ext cx="6831338" cy="3298339"/>
          </a:xfrm>
          <a:prstGeom prst="roundRect">
            <a:avLst>
              <a:gd name="adj" fmla="val 0"/>
            </a:avLst>
          </a:prstGeom>
          <a:noFill/>
        </p:spPr>
        <p:txBody>
          <a:bodyPr wrap="squar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a:t>
            </a:r>
            <a:r>
              <a:rPr lang="de-DE"/>
              <a:t> </a:t>
            </a:r>
            <a:r>
              <a:rPr lang="de-DE" err="1"/>
              <a:t>ut</a:t>
            </a:r>
            <a:r>
              <a:rPr lang="de-DE"/>
              <a:t> </a:t>
            </a:r>
            <a:r>
              <a:rPr lang="de-DE" err="1"/>
              <a:t>labore</a:t>
            </a:r>
            <a:r>
              <a:rPr lang="de-DE"/>
              <a:t> et </a:t>
            </a:r>
            <a:r>
              <a:rPr lang="de-DE" err="1"/>
              <a:t>dolor</a:t>
            </a:r>
            <a:r>
              <a:rPr lang="de-DE"/>
              <a:t>.“</a:t>
            </a:r>
          </a:p>
        </p:txBody>
      </p:sp>
    </p:spTree>
    <p:extLst>
      <p:ext uri="{BB962C8B-B14F-4D97-AF65-F5344CB8AC3E}">
        <p14:creationId xmlns:p14="http://schemas.microsoft.com/office/powerpoint/2010/main" val="2309462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Zitat mit Bild Lila">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5033A6A-BAD3-A205-4F42-D3EA53AAE2BF}"/>
              </a:ext>
            </a:extLst>
          </p:cNvPr>
          <p:cNvSpPr/>
          <p:nvPr userDrawn="1"/>
        </p:nvSpPr>
        <p:spPr>
          <a:xfrm>
            <a:off x="0" y="0"/>
            <a:ext cx="12192000" cy="6858000"/>
          </a:xfrm>
          <a:prstGeom prst="rect">
            <a:avLst/>
          </a:prstGeom>
          <a:solidFill>
            <a:srgbClr val="E1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Ein Bild, das Kunst, Grafiken, Design enthält.&#10;&#10;Automatisch generierte Beschreibung">
            <a:extLst>
              <a:ext uri="{FF2B5EF4-FFF2-40B4-BE49-F238E27FC236}">
                <a16:creationId xmlns:a16="http://schemas.microsoft.com/office/drawing/2014/main" id="{A2F2FE19-8228-A2FB-1D24-EAB878F72268}"/>
              </a:ext>
            </a:extLst>
          </p:cNvPr>
          <p:cNvPicPr>
            <a:picLocks noChangeAspect="1"/>
          </p:cNvPicPr>
          <p:nvPr userDrawn="1"/>
        </p:nvPicPr>
        <p:blipFill rotWithShape="1">
          <a:blip r:embed="rId2"/>
          <a:srcRect t="63276" r="37276"/>
          <a:stretch>
            <a:fillRect/>
          </a:stretch>
        </p:blipFill>
        <p:spPr>
          <a:xfrm>
            <a:off x="4728411" y="0"/>
            <a:ext cx="7463589" cy="4369852"/>
          </a:xfrm>
          <a:prstGeom prst="rect">
            <a:avLst/>
          </a:prstGeom>
        </p:spPr>
      </p:pic>
      <p:sp>
        <p:nvSpPr>
          <p:cNvPr id="10" name="Inhaltsplatzhalter 3">
            <a:extLst>
              <a:ext uri="{FF2B5EF4-FFF2-40B4-BE49-F238E27FC236}">
                <a16:creationId xmlns:a16="http://schemas.microsoft.com/office/drawing/2014/main" id="{F8902803-21DE-71D4-1EFD-2A29AE1F6151}"/>
              </a:ext>
            </a:extLst>
          </p:cNvPr>
          <p:cNvSpPr>
            <a:spLocks noGrp="1"/>
          </p:cNvSpPr>
          <p:nvPr>
            <p:ph sz="half" idx="2" hasCustomPrompt="1"/>
          </p:nvPr>
        </p:nvSpPr>
        <p:spPr>
          <a:xfrm>
            <a:off x="7891459" y="698308"/>
            <a:ext cx="3087445" cy="3089144"/>
          </a:xfrm>
          <a:prstGeom prst="ellipse">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sp>
        <p:nvSpPr>
          <p:cNvPr id="8" name="Textplatzhalter 2">
            <a:extLst>
              <a:ext uri="{FF2B5EF4-FFF2-40B4-BE49-F238E27FC236}">
                <a16:creationId xmlns:a16="http://schemas.microsoft.com/office/drawing/2014/main" id="{2E9F67A9-DF5C-3F3D-A758-7807A207BA27}"/>
              </a:ext>
            </a:extLst>
          </p:cNvPr>
          <p:cNvSpPr>
            <a:spLocks noGrp="1"/>
          </p:cNvSpPr>
          <p:nvPr>
            <p:ph type="body" idx="16" hasCustomPrompt="1"/>
          </p:nvPr>
        </p:nvSpPr>
        <p:spPr>
          <a:xfrm>
            <a:off x="7950641" y="4040739"/>
            <a:ext cx="2969083" cy="329113"/>
          </a:xfrm>
          <a:prstGeom prst="roundRect">
            <a:avLst>
              <a:gd name="adj" fmla="val 8060"/>
            </a:avLst>
          </a:prstGeom>
          <a:solidFill>
            <a:schemeClr val="bg2"/>
          </a:solidFill>
        </p:spPr>
        <p:txBody>
          <a:bodyPr wrap="none" anchor="ctr" anchorCtr="0">
            <a:spAutoFit/>
          </a:bodyPr>
          <a:lstStyle>
            <a:lvl1pPr marL="0" indent="0" algn="ctr">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1" name="Textplatzhalter 2">
            <a:extLst>
              <a:ext uri="{FF2B5EF4-FFF2-40B4-BE49-F238E27FC236}">
                <a16:creationId xmlns:a16="http://schemas.microsoft.com/office/drawing/2014/main" id="{8FF4A16D-857B-5558-B172-61A07FE38FDF}"/>
              </a:ext>
            </a:extLst>
          </p:cNvPr>
          <p:cNvSpPr>
            <a:spLocks noGrp="1"/>
          </p:cNvSpPr>
          <p:nvPr>
            <p:ph type="body" idx="12" hasCustomPrompt="1"/>
          </p:nvPr>
        </p:nvSpPr>
        <p:spPr>
          <a:xfrm>
            <a:off x="947738" y="2869242"/>
            <a:ext cx="6831338" cy="3298339"/>
          </a:xfrm>
          <a:prstGeom prst="roundRect">
            <a:avLst>
              <a:gd name="adj" fmla="val 0"/>
            </a:avLst>
          </a:prstGeom>
          <a:noFill/>
        </p:spPr>
        <p:txBody>
          <a:bodyPr wrap="squar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a:t>
            </a:r>
            <a:r>
              <a:rPr lang="de-DE"/>
              <a:t> </a:t>
            </a:r>
            <a:r>
              <a:rPr lang="de-DE" err="1"/>
              <a:t>ut</a:t>
            </a:r>
            <a:r>
              <a:rPr lang="de-DE"/>
              <a:t> </a:t>
            </a:r>
            <a:r>
              <a:rPr lang="de-DE" err="1"/>
              <a:t>labore</a:t>
            </a:r>
            <a:r>
              <a:rPr lang="de-DE"/>
              <a:t> et </a:t>
            </a:r>
            <a:r>
              <a:rPr lang="de-DE" err="1"/>
              <a:t>dolor</a:t>
            </a:r>
            <a:r>
              <a:rPr lang="de-DE"/>
              <a:t>.“</a:t>
            </a:r>
          </a:p>
        </p:txBody>
      </p:sp>
    </p:spTree>
    <p:extLst>
      <p:ext uri="{BB962C8B-B14F-4D97-AF65-F5344CB8AC3E}">
        <p14:creationId xmlns:p14="http://schemas.microsoft.com/office/powerpoint/2010/main" val="345623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Zitat Rot">
    <p:bg>
      <p:bgPr>
        <a:solidFill>
          <a:srgbClr val="FF5A5F"/>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DA91944-8BF7-840F-4484-1D979205674E}"/>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Grafiken, Kunst, Design, Darstellung enthält.&#10;&#10;Automatisch generierte Beschreibung">
            <a:extLst>
              <a:ext uri="{FF2B5EF4-FFF2-40B4-BE49-F238E27FC236}">
                <a16:creationId xmlns:a16="http://schemas.microsoft.com/office/drawing/2014/main" id="{5FE7FB2F-1170-9DA1-8EF6-24F741AAE052}"/>
              </a:ext>
            </a:extLst>
          </p:cNvPr>
          <p:cNvPicPr>
            <a:picLocks noChangeAspect="1"/>
          </p:cNvPicPr>
          <p:nvPr userDrawn="1"/>
        </p:nvPicPr>
        <p:blipFill rotWithShape="1">
          <a:blip r:embed="rId2"/>
          <a:srcRect t="47568" r="19956" b="-1"/>
          <a:stretch>
            <a:fillRect/>
          </a:stretch>
        </p:blipFill>
        <p:spPr>
          <a:xfrm>
            <a:off x="6957249" y="0"/>
            <a:ext cx="5234751" cy="3429000"/>
          </a:xfrm>
          <a:prstGeom prst="rect">
            <a:avLst/>
          </a:prstGeom>
        </p:spPr>
      </p:pic>
      <p:sp>
        <p:nvSpPr>
          <p:cNvPr id="8" name="Textplatzhalter 2">
            <a:extLst>
              <a:ext uri="{FF2B5EF4-FFF2-40B4-BE49-F238E27FC236}">
                <a16:creationId xmlns:a16="http://schemas.microsoft.com/office/drawing/2014/main" id="{2E9F67A9-DF5C-3F3D-A758-7807A207BA27}"/>
              </a:ext>
            </a:extLst>
          </p:cNvPr>
          <p:cNvSpPr>
            <a:spLocks noGrp="1"/>
          </p:cNvSpPr>
          <p:nvPr>
            <p:ph type="body" idx="16" hasCustomPrompt="1"/>
          </p:nvPr>
        </p:nvSpPr>
        <p:spPr>
          <a:xfrm>
            <a:off x="850075" y="5178057"/>
            <a:ext cx="2969083" cy="329113"/>
          </a:xfrm>
          <a:prstGeom prst="roundRect">
            <a:avLst>
              <a:gd name="adj" fmla="val 8060"/>
            </a:avLst>
          </a:prstGeom>
          <a:solidFill>
            <a:schemeClr val="tx2"/>
          </a:solidFill>
        </p:spPr>
        <p:txBody>
          <a:bodyPr wrap="none" anchor="ctr" anchorCtr="0">
            <a:spAutoFit/>
          </a:bodyPr>
          <a:lstStyle>
            <a:lvl1pPr marL="0" indent="0">
              <a:buNone/>
              <a:defRPr sz="16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9" name="Textplatzhalter 2">
            <a:extLst>
              <a:ext uri="{FF2B5EF4-FFF2-40B4-BE49-F238E27FC236}">
                <a16:creationId xmlns:a16="http://schemas.microsoft.com/office/drawing/2014/main" id="{53CD1970-ABE8-58C9-7574-7C18871A5053}"/>
              </a:ext>
            </a:extLst>
          </p:cNvPr>
          <p:cNvSpPr>
            <a:spLocks noGrp="1"/>
          </p:cNvSpPr>
          <p:nvPr>
            <p:ph type="body" idx="12" hasCustomPrompt="1"/>
          </p:nvPr>
        </p:nvSpPr>
        <p:spPr>
          <a:xfrm>
            <a:off x="836427" y="1704927"/>
            <a:ext cx="7327647" cy="3298339"/>
          </a:xfrm>
          <a:prstGeom prst="roundRect">
            <a:avLst>
              <a:gd name="adj" fmla="val 0"/>
            </a:avLst>
          </a:prstGeom>
          <a:noFill/>
        </p:spPr>
        <p:txBody>
          <a:bodyPr wrap="non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err="1"/>
              <a:t>sadipscing</a:t>
            </a:r>
            <a:r>
              <a:rPr lang="de-DE"/>
              <a:t> </a:t>
            </a:r>
            <a:r>
              <a:rPr lang="de-DE" err="1"/>
              <a:t>elitr</a:t>
            </a:r>
            <a:r>
              <a:rPr lang="de-DE"/>
              <a:t>, sed </a:t>
            </a:r>
            <a:r>
              <a:rPr lang="de-DE" err="1"/>
              <a:t>diam</a:t>
            </a:r>
            <a:r>
              <a:rPr lang="de-DE"/>
              <a:t> </a:t>
            </a:r>
            <a:br>
              <a:rPr lang="de-DE"/>
            </a:br>
            <a:r>
              <a:rPr lang="de-DE" err="1"/>
              <a:t>nonumy</a:t>
            </a:r>
            <a:r>
              <a:rPr lang="de-DE"/>
              <a:t> </a:t>
            </a:r>
            <a:r>
              <a:rPr lang="de-DE" err="1"/>
              <a:t>eirmod</a:t>
            </a:r>
            <a:r>
              <a:rPr lang="de-DE"/>
              <a:t> </a:t>
            </a:r>
            <a:r>
              <a:rPr lang="de-DE" err="1"/>
              <a:t>tempor</a:t>
            </a:r>
            <a:r>
              <a:rPr lang="de-DE"/>
              <a:t> </a:t>
            </a:r>
          </a:p>
          <a:p>
            <a:pPr lvl="0"/>
            <a:r>
              <a:rPr lang="de-DE" err="1"/>
              <a:t>invidunt</a:t>
            </a:r>
            <a:r>
              <a:rPr lang="de-DE"/>
              <a:t> </a:t>
            </a:r>
            <a:r>
              <a:rPr lang="de-DE" err="1"/>
              <a:t>ut</a:t>
            </a:r>
            <a:r>
              <a:rPr lang="de-DE"/>
              <a:t> </a:t>
            </a:r>
            <a:r>
              <a:rPr lang="de-DE" err="1"/>
              <a:t>labore</a:t>
            </a:r>
            <a:r>
              <a:rPr lang="de-DE"/>
              <a:t> et </a:t>
            </a:r>
            <a:r>
              <a:rPr lang="de-DE" err="1"/>
              <a:t>dolor</a:t>
            </a:r>
            <a:r>
              <a:rPr lang="de-DE"/>
              <a:t> </a:t>
            </a:r>
          </a:p>
          <a:p>
            <a:pPr lvl="0"/>
            <a:r>
              <a:rPr lang="de-DE" err="1"/>
              <a:t>ut</a:t>
            </a:r>
            <a:r>
              <a:rPr lang="de-DE"/>
              <a:t> </a:t>
            </a:r>
            <a:r>
              <a:rPr lang="de-DE" err="1"/>
              <a:t>labore</a:t>
            </a:r>
            <a:r>
              <a:rPr lang="de-DE"/>
              <a:t> et </a:t>
            </a:r>
            <a:r>
              <a:rPr lang="de-DE" err="1"/>
              <a:t>dolor</a:t>
            </a:r>
            <a:r>
              <a:rPr lang="de-DE"/>
              <a:t>.“</a:t>
            </a:r>
          </a:p>
        </p:txBody>
      </p:sp>
    </p:spTree>
    <p:extLst>
      <p:ext uri="{BB962C8B-B14F-4D97-AF65-F5344CB8AC3E}">
        <p14:creationId xmlns:p14="http://schemas.microsoft.com/office/powerpoint/2010/main" val="157204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Titel Beige">
    <p:bg>
      <p:bgPr>
        <a:solidFill>
          <a:srgbClr val="E6E0D6"/>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F99DFD8F-6FBA-75BC-5684-1F512D937AF8}"/>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A5C9ACF-417D-B33C-352B-531970FB9B2B}"/>
              </a:ext>
            </a:extLst>
          </p:cNvPr>
          <p:cNvPicPr>
            <a:picLocks noChangeAspect="1"/>
          </p:cNvPicPr>
          <p:nvPr userDrawn="1"/>
        </p:nvPicPr>
        <p:blipFill rotWithShape="1">
          <a:blip r:embed="rId2"/>
          <a:srcRect t="44732" r="40550" b="26889"/>
          <a:stretch/>
        </p:blipFill>
        <p:spPr>
          <a:xfrm rot="10800000" flipV="1">
            <a:off x="0" y="-16997"/>
            <a:ext cx="4596825" cy="1857859"/>
          </a:xfrm>
          <a:prstGeom prst="rect">
            <a:avLst/>
          </a:prstGeom>
        </p:spPr>
      </p:pic>
      <p:pic>
        <p:nvPicPr>
          <p:cNvPr id="11" name="Grafik 10" descr="Ein Bild, das Screenshot, Muster, Dunkelheit, Schwarz enthält.&#10;&#10;Automatisch generierte Beschreibung">
            <a:extLst>
              <a:ext uri="{FF2B5EF4-FFF2-40B4-BE49-F238E27FC236}">
                <a16:creationId xmlns:a16="http://schemas.microsoft.com/office/drawing/2014/main" id="{E54DEBA8-09F3-5256-F2F2-914BAE4141FE}"/>
              </a:ext>
            </a:extLst>
          </p:cNvPr>
          <p:cNvPicPr>
            <a:picLocks noChangeAspect="1"/>
          </p:cNvPicPr>
          <p:nvPr userDrawn="1"/>
        </p:nvPicPr>
        <p:blipFill rotWithShape="1">
          <a:blip r:embed="rId3"/>
          <a:srcRect l="29788" t="29533" b="31981"/>
          <a:stretch/>
        </p:blipFill>
        <p:spPr>
          <a:xfrm rot="10800000">
            <a:off x="7403961" y="4788751"/>
            <a:ext cx="4788039" cy="2222129"/>
          </a:xfrm>
          <a:prstGeom prst="rect">
            <a:avLst/>
          </a:prstGeom>
        </p:spPr>
      </p:pic>
      <p:pic>
        <p:nvPicPr>
          <p:cNvPr id="4" name="Grafik 3" descr="Ein Bild, das Screenshot, Design enthält.&#10;&#10;Automatisch generierte Beschreibung">
            <a:extLst>
              <a:ext uri="{FF2B5EF4-FFF2-40B4-BE49-F238E27FC236}">
                <a16:creationId xmlns:a16="http://schemas.microsoft.com/office/drawing/2014/main" id="{8521F129-D6BC-43CC-0A00-57BC32B7DDE6}"/>
              </a:ext>
            </a:extLst>
          </p:cNvPr>
          <p:cNvPicPr>
            <a:picLocks noChangeAspect="1"/>
          </p:cNvPicPr>
          <p:nvPr userDrawn="1"/>
        </p:nvPicPr>
        <p:blipFill rotWithShape="1">
          <a:blip r:embed="rId4"/>
          <a:srcRect l="65026"/>
          <a:stretch>
            <a:fillRect/>
          </a:stretch>
        </p:blipFill>
        <p:spPr>
          <a:xfrm rot="10800000">
            <a:off x="8786102" y="4198845"/>
            <a:ext cx="3405898" cy="3270204"/>
          </a:xfrm>
          <a:prstGeom prst="rect">
            <a:avLst/>
          </a:prstGeom>
        </p:spPr>
      </p:pic>
      <p:sp>
        <p:nvSpPr>
          <p:cNvPr id="13" name="Textplatzhalter 2">
            <a:extLst>
              <a:ext uri="{FF2B5EF4-FFF2-40B4-BE49-F238E27FC236}">
                <a16:creationId xmlns:a16="http://schemas.microsoft.com/office/drawing/2014/main" id="{8A786A1D-977C-F7C3-9C57-9141468A6BEC}"/>
              </a:ext>
            </a:extLst>
          </p:cNvPr>
          <p:cNvSpPr>
            <a:spLocks noGrp="1"/>
          </p:cNvSpPr>
          <p:nvPr>
            <p:ph type="body" idx="1" hasCustomPrompt="1"/>
          </p:nvPr>
        </p:nvSpPr>
        <p:spPr>
          <a:xfrm>
            <a:off x="813925" y="2661079"/>
            <a:ext cx="9972675" cy="2078179"/>
          </a:xfrm>
          <a:prstGeom prst="rect">
            <a:avLst/>
          </a:prstGeom>
          <a:noFill/>
        </p:spPr>
        <p:txBody>
          <a:bodyPr/>
          <a:lstStyle>
            <a:lvl1pPr marL="0" indent="0">
              <a:buNone/>
              <a:defRPr sz="6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STEHT EIN ZWEIZEILIGER TITEL</a:t>
            </a:r>
          </a:p>
        </p:txBody>
      </p:sp>
      <p:sp>
        <p:nvSpPr>
          <p:cNvPr id="14" name="Textplatzhalter 2">
            <a:extLst>
              <a:ext uri="{FF2B5EF4-FFF2-40B4-BE49-F238E27FC236}">
                <a16:creationId xmlns:a16="http://schemas.microsoft.com/office/drawing/2014/main" id="{CD606A68-7499-13E0-01F0-7A693E1E0EE5}"/>
              </a:ext>
            </a:extLst>
          </p:cNvPr>
          <p:cNvSpPr>
            <a:spLocks noGrp="1"/>
          </p:cNvSpPr>
          <p:nvPr>
            <p:ph type="body" idx="13" hasCustomPrompt="1"/>
          </p:nvPr>
        </p:nvSpPr>
        <p:spPr>
          <a:xfrm>
            <a:off x="858530" y="2061748"/>
            <a:ext cx="6273456" cy="481832"/>
          </a:xfrm>
          <a:prstGeom prst="rect">
            <a:avLst/>
          </a:prstGeom>
          <a:noFill/>
        </p:spPr>
        <p:txBody>
          <a:bodyPr/>
          <a:lstStyle>
            <a:lvl1pPr marL="0" indent="0">
              <a:buNone/>
              <a:defRPr sz="2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Vorname Name</a:t>
            </a:r>
          </a:p>
        </p:txBody>
      </p:sp>
      <p:pic>
        <p:nvPicPr>
          <p:cNvPr id="9" name="Picture 2" descr="12942 - logomarket">
            <a:extLst>
              <a:ext uri="{FF2B5EF4-FFF2-40B4-BE49-F238E27FC236}">
                <a16:creationId xmlns:a16="http://schemas.microsoft.com/office/drawing/2014/main" id="{482B8958-58B4-9E67-AAC6-A26D9F313C0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9241" b="15179"/>
          <a:stretch>
            <a:fillRect/>
          </a:stretch>
        </p:blipFill>
        <p:spPr bwMode="auto">
          <a:xfrm>
            <a:off x="9610861" y="5341441"/>
            <a:ext cx="2077502" cy="98989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E3AE6E9A-79AC-710F-FB6B-F7D9032E5E4E}"/>
              </a:ext>
            </a:extLst>
          </p:cNvPr>
          <p:cNvPicPr>
            <a:picLocks noChangeAspect="1"/>
          </p:cNvPicPr>
          <p:nvPr userDrawn="1"/>
        </p:nvPicPr>
        <p:blipFill>
          <a:blip r:embed="rId6"/>
          <a:srcRect l="44698"/>
          <a:stretch>
            <a:fillRect/>
          </a:stretch>
        </p:blipFill>
        <p:spPr>
          <a:xfrm>
            <a:off x="-1" y="4228449"/>
            <a:ext cx="1497847" cy="2747050"/>
          </a:xfrm>
          <a:prstGeom prst="rect">
            <a:avLst/>
          </a:prstGeom>
        </p:spPr>
      </p:pic>
      <p:pic>
        <p:nvPicPr>
          <p:cNvPr id="15" name="Grafik 14" descr="Ein Bild, das Screenshot, Muster, Dunkelheit, Schwarz enthält.&#10;&#10;Automatisch generierte Beschreibung">
            <a:extLst>
              <a:ext uri="{FF2B5EF4-FFF2-40B4-BE49-F238E27FC236}">
                <a16:creationId xmlns:a16="http://schemas.microsoft.com/office/drawing/2014/main" id="{1C045E95-A11E-F081-307C-4737F8816346}"/>
              </a:ext>
            </a:extLst>
          </p:cNvPr>
          <p:cNvPicPr>
            <a:picLocks noChangeAspect="1"/>
          </p:cNvPicPr>
          <p:nvPr userDrawn="1"/>
        </p:nvPicPr>
        <p:blipFill rotWithShape="1">
          <a:blip r:embed="rId3"/>
          <a:srcRect l="67197" t="29533" b="31981"/>
          <a:stretch>
            <a:fillRect/>
          </a:stretch>
        </p:blipFill>
        <p:spPr>
          <a:xfrm rot="5400000">
            <a:off x="7124565" y="-150624"/>
            <a:ext cx="2236969" cy="2222129"/>
          </a:xfrm>
          <a:prstGeom prst="rect">
            <a:avLst/>
          </a:prstGeom>
        </p:spPr>
      </p:pic>
      <p:pic>
        <p:nvPicPr>
          <p:cNvPr id="8" name="Grafik 7" descr="Ein Bild, das Screenshot, Grafiken, Grafikdesign, Schrift enthält.&#10;&#10;KI-generierte Inhalte können fehlerhaft sein.">
            <a:extLst>
              <a:ext uri="{FF2B5EF4-FFF2-40B4-BE49-F238E27FC236}">
                <a16:creationId xmlns:a16="http://schemas.microsoft.com/office/drawing/2014/main" id="{F834BB92-2754-06CA-E00D-408068CBBA1C}"/>
              </a:ext>
            </a:extLst>
          </p:cNvPr>
          <p:cNvPicPr>
            <a:picLocks noChangeAspect="1"/>
          </p:cNvPicPr>
          <p:nvPr userDrawn="1"/>
        </p:nvPicPr>
        <p:blipFill>
          <a:blip r:embed="rId7"/>
          <a:stretch>
            <a:fillRect/>
          </a:stretch>
        </p:blipFill>
        <p:spPr>
          <a:xfrm>
            <a:off x="894893" y="-44720"/>
            <a:ext cx="2222129" cy="1570270"/>
          </a:xfrm>
          <a:prstGeom prst="rect">
            <a:avLst/>
          </a:prstGeom>
        </p:spPr>
      </p:pic>
    </p:spTree>
    <p:extLst>
      <p:ext uri="{BB962C8B-B14F-4D97-AF65-F5344CB8AC3E}">
        <p14:creationId xmlns:p14="http://schemas.microsoft.com/office/powerpoint/2010/main" val="118905298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Zitat Beige">
    <p:bg>
      <p:bgPr>
        <a:solidFill>
          <a:srgbClr val="E6E0D6"/>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2EAAFFD-66CF-2060-D059-15F08EF98BFD}"/>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2">
            <a:extLst>
              <a:ext uri="{FF2B5EF4-FFF2-40B4-BE49-F238E27FC236}">
                <a16:creationId xmlns:a16="http://schemas.microsoft.com/office/drawing/2014/main" id="{735794C2-9F19-7F3E-3449-30BEA45D71F5}"/>
              </a:ext>
            </a:extLst>
          </p:cNvPr>
          <p:cNvSpPr>
            <a:spLocks noGrp="1"/>
          </p:cNvSpPr>
          <p:nvPr>
            <p:ph type="body" idx="16" hasCustomPrompt="1"/>
          </p:nvPr>
        </p:nvSpPr>
        <p:spPr>
          <a:xfrm>
            <a:off x="850075" y="5178057"/>
            <a:ext cx="2969083"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0" name="Textplatzhalter 2">
            <a:extLst>
              <a:ext uri="{FF2B5EF4-FFF2-40B4-BE49-F238E27FC236}">
                <a16:creationId xmlns:a16="http://schemas.microsoft.com/office/drawing/2014/main" id="{6BC4C56F-90EB-5227-B647-3DA7DC72E0BA}"/>
              </a:ext>
            </a:extLst>
          </p:cNvPr>
          <p:cNvSpPr>
            <a:spLocks noGrp="1"/>
          </p:cNvSpPr>
          <p:nvPr>
            <p:ph type="body" idx="12" hasCustomPrompt="1"/>
          </p:nvPr>
        </p:nvSpPr>
        <p:spPr>
          <a:xfrm>
            <a:off x="836427" y="1704927"/>
            <a:ext cx="7327647" cy="3298339"/>
          </a:xfrm>
          <a:prstGeom prst="roundRect">
            <a:avLst>
              <a:gd name="adj" fmla="val 0"/>
            </a:avLst>
          </a:prstGeom>
          <a:noFill/>
        </p:spPr>
        <p:txBody>
          <a:bodyPr wrap="non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err="1"/>
              <a:t>sadipscing</a:t>
            </a:r>
            <a:r>
              <a:rPr lang="de-DE"/>
              <a:t> </a:t>
            </a:r>
            <a:r>
              <a:rPr lang="de-DE" err="1"/>
              <a:t>elitr</a:t>
            </a:r>
            <a:r>
              <a:rPr lang="de-DE"/>
              <a:t>, sed </a:t>
            </a:r>
            <a:r>
              <a:rPr lang="de-DE" err="1"/>
              <a:t>diam</a:t>
            </a:r>
            <a:r>
              <a:rPr lang="de-DE"/>
              <a:t> </a:t>
            </a:r>
            <a:br>
              <a:rPr lang="de-DE"/>
            </a:br>
            <a:r>
              <a:rPr lang="de-DE" err="1"/>
              <a:t>nonumy</a:t>
            </a:r>
            <a:r>
              <a:rPr lang="de-DE"/>
              <a:t> </a:t>
            </a:r>
            <a:r>
              <a:rPr lang="de-DE" err="1"/>
              <a:t>eirmod</a:t>
            </a:r>
            <a:r>
              <a:rPr lang="de-DE"/>
              <a:t> </a:t>
            </a:r>
            <a:r>
              <a:rPr lang="de-DE" err="1"/>
              <a:t>tempor</a:t>
            </a:r>
            <a:r>
              <a:rPr lang="de-DE"/>
              <a:t> </a:t>
            </a:r>
          </a:p>
          <a:p>
            <a:pPr lvl="0"/>
            <a:r>
              <a:rPr lang="de-DE" err="1"/>
              <a:t>invidunt</a:t>
            </a:r>
            <a:r>
              <a:rPr lang="de-DE"/>
              <a:t> </a:t>
            </a:r>
            <a:r>
              <a:rPr lang="de-DE" err="1"/>
              <a:t>ut</a:t>
            </a:r>
            <a:r>
              <a:rPr lang="de-DE"/>
              <a:t> </a:t>
            </a:r>
            <a:r>
              <a:rPr lang="de-DE" err="1"/>
              <a:t>labore</a:t>
            </a:r>
            <a:r>
              <a:rPr lang="de-DE"/>
              <a:t> et </a:t>
            </a:r>
            <a:r>
              <a:rPr lang="de-DE" err="1"/>
              <a:t>dolor</a:t>
            </a:r>
            <a:r>
              <a:rPr lang="de-DE"/>
              <a:t> </a:t>
            </a:r>
          </a:p>
          <a:p>
            <a:pPr lvl="0"/>
            <a:r>
              <a:rPr lang="de-DE" err="1"/>
              <a:t>ut</a:t>
            </a:r>
            <a:r>
              <a:rPr lang="de-DE"/>
              <a:t> </a:t>
            </a:r>
            <a:r>
              <a:rPr lang="de-DE" err="1"/>
              <a:t>labore</a:t>
            </a:r>
            <a:r>
              <a:rPr lang="de-DE"/>
              <a:t> et </a:t>
            </a:r>
            <a:r>
              <a:rPr lang="de-DE" err="1"/>
              <a:t>dolor</a:t>
            </a:r>
            <a:r>
              <a:rPr lang="de-DE"/>
              <a:t>.“</a:t>
            </a:r>
          </a:p>
        </p:txBody>
      </p:sp>
      <p:pic>
        <p:nvPicPr>
          <p:cNvPr id="2" name="Grafik 1" descr="Ein Bild, das Kunst, Grafiken, Design enthält.&#10;&#10;Automatisch generierte Beschreibung">
            <a:extLst>
              <a:ext uri="{FF2B5EF4-FFF2-40B4-BE49-F238E27FC236}">
                <a16:creationId xmlns:a16="http://schemas.microsoft.com/office/drawing/2014/main" id="{EFF09D4D-A088-D381-80AF-336F43626AA1}"/>
              </a:ext>
            </a:extLst>
          </p:cNvPr>
          <p:cNvPicPr>
            <a:picLocks noChangeAspect="1"/>
          </p:cNvPicPr>
          <p:nvPr userDrawn="1"/>
        </p:nvPicPr>
        <p:blipFill rotWithShape="1">
          <a:blip r:embed="rId2"/>
          <a:srcRect l="4669" t="46779" r="16258"/>
          <a:stretch>
            <a:fillRect/>
          </a:stretch>
        </p:blipFill>
        <p:spPr>
          <a:xfrm>
            <a:off x="7170821" y="0"/>
            <a:ext cx="5021180" cy="3379538"/>
          </a:xfrm>
          <a:prstGeom prst="rect">
            <a:avLst/>
          </a:prstGeom>
        </p:spPr>
      </p:pic>
    </p:spTree>
    <p:extLst>
      <p:ext uri="{BB962C8B-B14F-4D97-AF65-F5344CB8AC3E}">
        <p14:creationId xmlns:p14="http://schemas.microsoft.com/office/powerpoint/2010/main" val="3308911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Zitat Lila">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212A967-4031-ECAC-330F-336A34D368A2}"/>
              </a:ext>
            </a:extLst>
          </p:cNvPr>
          <p:cNvSpPr/>
          <p:nvPr userDrawn="1"/>
        </p:nvSpPr>
        <p:spPr>
          <a:xfrm>
            <a:off x="0" y="0"/>
            <a:ext cx="12192000" cy="6858000"/>
          </a:xfrm>
          <a:prstGeom prst="rect">
            <a:avLst/>
          </a:prstGeom>
          <a:solidFill>
            <a:srgbClr val="E1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2">
            <a:extLst>
              <a:ext uri="{FF2B5EF4-FFF2-40B4-BE49-F238E27FC236}">
                <a16:creationId xmlns:a16="http://schemas.microsoft.com/office/drawing/2014/main" id="{860CC81D-F56B-CD4A-5EB2-4E8D6979DF53}"/>
              </a:ext>
            </a:extLst>
          </p:cNvPr>
          <p:cNvSpPr>
            <a:spLocks noGrp="1"/>
          </p:cNvSpPr>
          <p:nvPr>
            <p:ph type="body" idx="16" hasCustomPrompt="1"/>
          </p:nvPr>
        </p:nvSpPr>
        <p:spPr>
          <a:xfrm>
            <a:off x="850075" y="5178057"/>
            <a:ext cx="2969083" cy="329113"/>
          </a:xfrm>
          <a:prstGeom prst="roundRect">
            <a:avLst>
              <a:gd name="adj" fmla="val 8060"/>
            </a:avLst>
          </a:prstGeom>
          <a:solidFill>
            <a:schemeClr val="bg2"/>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1" name="Textplatzhalter 2">
            <a:extLst>
              <a:ext uri="{FF2B5EF4-FFF2-40B4-BE49-F238E27FC236}">
                <a16:creationId xmlns:a16="http://schemas.microsoft.com/office/drawing/2014/main" id="{C0B329EF-1D71-81EB-7F83-40409AF204A2}"/>
              </a:ext>
            </a:extLst>
          </p:cNvPr>
          <p:cNvSpPr>
            <a:spLocks noGrp="1"/>
          </p:cNvSpPr>
          <p:nvPr>
            <p:ph type="body" idx="12" hasCustomPrompt="1"/>
          </p:nvPr>
        </p:nvSpPr>
        <p:spPr>
          <a:xfrm>
            <a:off x="836427" y="1704927"/>
            <a:ext cx="7327647" cy="3298339"/>
          </a:xfrm>
          <a:prstGeom prst="roundRect">
            <a:avLst>
              <a:gd name="adj" fmla="val 0"/>
            </a:avLst>
          </a:prstGeom>
          <a:noFill/>
        </p:spPr>
        <p:txBody>
          <a:bodyPr wrap="non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err="1"/>
              <a:t>sadipscing</a:t>
            </a:r>
            <a:r>
              <a:rPr lang="de-DE"/>
              <a:t> </a:t>
            </a:r>
            <a:r>
              <a:rPr lang="de-DE" err="1"/>
              <a:t>elitr</a:t>
            </a:r>
            <a:r>
              <a:rPr lang="de-DE"/>
              <a:t>, sed </a:t>
            </a:r>
            <a:r>
              <a:rPr lang="de-DE" err="1"/>
              <a:t>diam</a:t>
            </a:r>
            <a:r>
              <a:rPr lang="de-DE"/>
              <a:t> </a:t>
            </a:r>
            <a:br>
              <a:rPr lang="de-DE"/>
            </a:br>
            <a:r>
              <a:rPr lang="de-DE" err="1"/>
              <a:t>nonumy</a:t>
            </a:r>
            <a:r>
              <a:rPr lang="de-DE"/>
              <a:t> </a:t>
            </a:r>
            <a:r>
              <a:rPr lang="de-DE" err="1"/>
              <a:t>eirmod</a:t>
            </a:r>
            <a:r>
              <a:rPr lang="de-DE"/>
              <a:t> </a:t>
            </a:r>
            <a:r>
              <a:rPr lang="de-DE" err="1"/>
              <a:t>tempor</a:t>
            </a:r>
            <a:r>
              <a:rPr lang="de-DE"/>
              <a:t> </a:t>
            </a:r>
          </a:p>
          <a:p>
            <a:pPr lvl="0"/>
            <a:r>
              <a:rPr lang="de-DE" err="1"/>
              <a:t>invidunt</a:t>
            </a:r>
            <a:r>
              <a:rPr lang="de-DE"/>
              <a:t> </a:t>
            </a:r>
            <a:r>
              <a:rPr lang="de-DE" err="1"/>
              <a:t>ut</a:t>
            </a:r>
            <a:r>
              <a:rPr lang="de-DE"/>
              <a:t> </a:t>
            </a:r>
            <a:r>
              <a:rPr lang="de-DE" err="1"/>
              <a:t>labore</a:t>
            </a:r>
            <a:r>
              <a:rPr lang="de-DE"/>
              <a:t> et </a:t>
            </a:r>
            <a:r>
              <a:rPr lang="de-DE" err="1"/>
              <a:t>dolor</a:t>
            </a:r>
            <a:r>
              <a:rPr lang="de-DE"/>
              <a:t> </a:t>
            </a:r>
          </a:p>
          <a:p>
            <a:pPr lvl="0"/>
            <a:r>
              <a:rPr lang="de-DE" err="1"/>
              <a:t>ut</a:t>
            </a:r>
            <a:r>
              <a:rPr lang="de-DE"/>
              <a:t> </a:t>
            </a:r>
            <a:r>
              <a:rPr lang="de-DE" err="1"/>
              <a:t>labore</a:t>
            </a:r>
            <a:r>
              <a:rPr lang="de-DE"/>
              <a:t> et </a:t>
            </a:r>
            <a:r>
              <a:rPr lang="de-DE" err="1"/>
              <a:t>dolor</a:t>
            </a:r>
            <a:r>
              <a:rPr lang="de-DE"/>
              <a:t>.“</a:t>
            </a:r>
          </a:p>
        </p:txBody>
      </p:sp>
      <p:pic>
        <p:nvPicPr>
          <p:cNvPr id="3" name="Grafik 2" descr="Ein Bild, das Kunst, Grafiken, Design enthält.&#10;&#10;Automatisch generierte Beschreibung">
            <a:extLst>
              <a:ext uri="{FF2B5EF4-FFF2-40B4-BE49-F238E27FC236}">
                <a16:creationId xmlns:a16="http://schemas.microsoft.com/office/drawing/2014/main" id="{A5E721D1-83BF-2012-639D-2347C63E97A1}"/>
              </a:ext>
            </a:extLst>
          </p:cNvPr>
          <p:cNvPicPr>
            <a:picLocks noChangeAspect="1"/>
          </p:cNvPicPr>
          <p:nvPr userDrawn="1"/>
        </p:nvPicPr>
        <p:blipFill rotWithShape="1">
          <a:blip r:embed="rId2"/>
          <a:srcRect l="4669" t="46779" r="16258"/>
          <a:stretch>
            <a:fillRect/>
          </a:stretch>
        </p:blipFill>
        <p:spPr>
          <a:xfrm>
            <a:off x="7170821" y="0"/>
            <a:ext cx="5021180" cy="3379538"/>
          </a:xfrm>
          <a:prstGeom prst="rect">
            <a:avLst/>
          </a:prstGeom>
        </p:spPr>
      </p:pic>
    </p:spTree>
    <p:extLst>
      <p:ext uri="{BB962C8B-B14F-4D97-AF65-F5344CB8AC3E}">
        <p14:creationId xmlns:p14="http://schemas.microsoft.com/office/powerpoint/2010/main" val="25760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Vielen Dank Rot dena">
    <p:bg>
      <p:bgPr>
        <a:solidFill>
          <a:srgbClr val="FF5A5F"/>
        </a:solidFill>
        <a:effectLst/>
      </p:bgPr>
    </p:bg>
    <p:spTree>
      <p:nvGrpSpPr>
        <p:cNvPr id="1" name=""/>
        <p:cNvGrpSpPr/>
        <p:nvPr/>
      </p:nvGrpSpPr>
      <p:grpSpPr>
        <a:xfrm>
          <a:off x="0" y="0"/>
          <a:ext cx="0" cy="0"/>
          <a:chOff x="0" y="0"/>
          <a:chExt cx="0" cy="0"/>
        </a:xfrm>
      </p:grpSpPr>
      <p:pic>
        <p:nvPicPr>
          <p:cNvPr id="2" name="Grafik 1" descr="Ein Bild, das Screenshot, Muster, Schwarz, Dunkelheit enthält.&#10;&#10;Automatisch generierte Beschreibung">
            <a:extLst>
              <a:ext uri="{FF2B5EF4-FFF2-40B4-BE49-F238E27FC236}">
                <a16:creationId xmlns:a16="http://schemas.microsoft.com/office/drawing/2014/main" id="{0E27B589-2EA6-3A70-7B69-09E004C4954D}"/>
              </a:ext>
            </a:extLst>
          </p:cNvPr>
          <p:cNvPicPr>
            <a:picLocks noChangeAspect="1"/>
          </p:cNvPicPr>
          <p:nvPr userDrawn="1"/>
        </p:nvPicPr>
        <p:blipFill rotWithShape="1">
          <a:blip r:embed="rId2"/>
          <a:srcRect l="2007" t="29421" r="34556" b="32217"/>
          <a:stretch/>
        </p:blipFill>
        <p:spPr>
          <a:xfrm>
            <a:off x="547704" y="4736808"/>
            <a:ext cx="4166426" cy="2133224"/>
          </a:xfrm>
          <a:prstGeom prst="rect">
            <a:avLst/>
          </a:prstGeom>
        </p:spPr>
      </p:pic>
      <p:sp>
        <p:nvSpPr>
          <p:cNvPr id="3" name="Rechteck 2">
            <a:extLst>
              <a:ext uri="{FF2B5EF4-FFF2-40B4-BE49-F238E27FC236}">
                <a16:creationId xmlns:a16="http://schemas.microsoft.com/office/drawing/2014/main" id="{0B5D9B8F-0354-C62D-8DEE-FA242EEA4A81}"/>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DCBB448F-C818-FAC1-0A51-551369DBBC6B}"/>
              </a:ext>
            </a:extLst>
          </p:cNvPr>
          <p:cNvPicPr>
            <a:picLocks noChangeAspect="1"/>
          </p:cNvPicPr>
          <p:nvPr userDrawn="1"/>
        </p:nvPicPr>
        <p:blipFill>
          <a:blip r:embed="rId3"/>
          <a:srcRect/>
          <a:stretch/>
        </p:blipFill>
        <p:spPr>
          <a:xfrm>
            <a:off x="5588995" y="1449388"/>
            <a:ext cx="2896238" cy="2937466"/>
          </a:xfrm>
          <a:prstGeom prst="rect">
            <a:avLst/>
          </a:prstGeom>
        </p:spPr>
      </p:pic>
      <p:pic>
        <p:nvPicPr>
          <p:cNvPr id="37" name="Grafik 36">
            <a:extLst>
              <a:ext uri="{FF2B5EF4-FFF2-40B4-BE49-F238E27FC236}">
                <a16:creationId xmlns:a16="http://schemas.microsoft.com/office/drawing/2014/main" id="{E3766019-2A3E-6664-3B4E-889BCCFF7D12}"/>
              </a:ext>
            </a:extLst>
          </p:cNvPr>
          <p:cNvPicPr>
            <a:picLocks noChangeAspect="1"/>
          </p:cNvPicPr>
          <p:nvPr userDrawn="1"/>
        </p:nvPicPr>
        <p:blipFill rotWithShape="1">
          <a:blip r:embed="rId4"/>
          <a:srcRect l="-1" t="27296" r="44666" b="28246"/>
          <a:stretch>
            <a:fillRect/>
          </a:stretch>
        </p:blipFill>
        <p:spPr>
          <a:xfrm rot="16200000">
            <a:off x="6106402" y="533752"/>
            <a:ext cx="3930469" cy="2673773"/>
          </a:xfrm>
          <a:prstGeom prst="rect">
            <a:avLst/>
          </a:prstGeom>
        </p:spPr>
      </p:pic>
      <p:pic>
        <p:nvPicPr>
          <p:cNvPr id="6" name="Grafik 5">
            <a:extLst>
              <a:ext uri="{FF2B5EF4-FFF2-40B4-BE49-F238E27FC236}">
                <a16:creationId xmlns:a16="http://schemas.microsoft.com/office/drawing/2014/main" id="{197F5154-5C8C-E4F5-817A-60249C87BA8A}"/>
              </a:ext>
            </a:extLst>
          </p:cNvPr>
          <p:cNvPicPr>
            <a:picLocks noChangeAspect="1"/>
          </p:cNvPicPr>
          <p:nvPr userDrawn="1"/>
        </p:nvPicPr>
        <p:blipFill rotWithShape="1">
          <a:blip r:embed="rId5"/>
          <a:srcRect l="68927" t="28027" r="2749" b="27891"/>
          <a:stretch>
            <a:fillRect/>
          </a:stretch>
        </p:blipFill>
        <p:spPr>
          <a:xfrm rot="16200000">
            <a:off x="1879584" y="3475750"/>
            <a:ext cx="2918687" cy="3845812"/>
          </a:xfrm>
          <a:prstGeom prst="rect">
            <a:avLst/>
          </a:prstGeom>
        </p:spPr>
      </p:pic>
      <p:pic>
        <p:nvPicPr>
          <p:cNvPr id="7" name="Grafik 6">
            <a:extLst>
              <a:ext uri="{FF2B5EF4-FFF2-40B4-BE49-F238E27FC236}">
                <a16:creationId xmlns:a16="http://schemas.microsoft.com/office/drawing/2014/main" id="{B0175C51-D03F-5552-0E5C-C7DAEE458B89}"/>
              </a:ext>
            </a:extLst>
          </p:cNvPr>
          <p:cNvPicPr>
            <a:picLocks noChangeAspect="1"/>
          </p:cNvPicPr>
          <p:nvPr userDrawn="1"/>
        </p:nvPicPr>
        <p:blipFill rotWithShape="1">
          <a:blip r:embed="rId6"/>
          <a:srcRect l="3774" t="55035" r="30003" b="5698"/>
          <a:stretch>
            <a:fillRect/>
          </a:stretch>
        </p:blipFill>
        <p:spPr>
          <a:xfrm>
            <a:off x="9472294" y="3284538"/>
            <a:ext cx="5154886" cy="2526953"/>
          </a:xfrm>
          <a:prstGeom prst="rect">
            <a:avLst/>
          </a:prstGeom>
        </p:spPr>
      </p:pic>
      <p:sp>
        <p:nvSpPr>
          <p:cNvPr id="5" name="Textplatzhalter 2">
            <a:extLst>
              <a:ext uri="{FF2B5EF4-FFF2-40B4-BE49-F238E27FC236}">
                <a16:creationId xmlns:a16="http://schemas.microsoft.com/office/drawing/2014/main" id="{02D42A25-000F-C6AB-82A9-9BDDC86CB0FA}"/>
              </a:ext>
            </a:extLst>
          </p:cNvPr>
          <p:cNvSpPr>
            <a:spLocks noGrp="1"/>
          </p:cNvSpPr>
          <p:nvPr>
            <p:ph type="body" idx="12" hasCustomPrompt="1"/>
          </p:nvPr>
        </p:nvSpPr>
        <p:spPr>
          <a:xfrm>
            <a:off x="850076" y="2572518"/>
            <a:ext cx="4404334" cy="856482"/>
          </a:xfrm>
          <a:prstGeom prst="roundRect">
            <a:avLst>
              <a:gd name="adj" fmla="val 4204"/>
            </a:avLst>
          </a:prstGeom>
          <a:solidFill>
            <a:schemeClr val="tx2"/>
          </a:solidFill>
        </p:spPr>
        <p:txBody>
          <a:bodyPr wrap="square" anchor="ctr" anchorCtr="0">
            <a:spAutoFit/>
          </a:bodyPr>
          <a:lstStyle>
            <a:lvl1pPr marL="0" indent="0">
              <a:buNone/>
              <a:defRPr sz="5400" b="1" i="0">
                <a:solidFill>
                  <a:sysClr val="windowText" lastClr="000000"/>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Vielen Dank!</a:t>
            </a:r>
          </a:p>
        </p:txBody>
      </p:sp>
      <p:pic>
        <p:nvPicPr>
          <p:cNvPr id="8" name="Grafik 7" descr="Ein Bild, das Schrift, Text, Grafiken, Symbol enthält.&#10;&#10;KI-generierte Inhalte können fehlerhaft sein.">
            <a:extLst>
              <a:ext uri="{FF2B5EF4-FFF2-40B4-BE49-F238E27FC236}">
                <a16:creationId xmlns:a16="http://schemas.microsoft.com/office/drawing/2014/main" id="{4F71A726-E208-E2AE-F3DB-06290AD42864}"/>
              </a:ext>
            </a:extLst>
          </p:cNvPr>
          <p:cNvPicPr>
            <a:picLocks noChangeAspect="1"/>
          </p:cNvPicPr>
          <p:nvPr userDrawn="1"/>
        </p:nvPicPr>
        <p:blipFill>
          <a:blip r:embed="rId7"/>
          <a:stretch>
            <a:fillRect/>
          </a:stretch>
        </p:blipFill>
        <p:spPr>
          <a:xfrm>
            <a:off x="917017" y="116240"/>
            <a:ext cx="2156382" cy="1212965"/>
          </a:xfrm>
          <a:prstGeom prst="rect">
            <a:avLst/>
          </a:prstGeom>
        </p:spPr>
      </p:pic>
    </p:spTree>
    <p:extLst>
      <p:ext uri="{BB962C8B-B14F-4D97-AF65-F5344CB8AC3E}">
        <p14:creationId xmlns:p14="http://schemas.microsoft.com/office/powerpoint/2010/main" val="3239231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Vielen Dank Beige">
    <p:bg>
      <p:bgPr>
        <a:solidFill>
          <a:srgbClr val="E6E0D6"/>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AF19983-B383-3E32-50E5-C789B03C4D9A}"/>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0BB68F60-1E43-EAB3-7661-995F43FAAFF3}"/>
              </a:ext>
            </a:extLst>
          </p:cNvPr>
          <p:cNvPicPr>
            <a:picLocks noChangeAspect="1"/>
          </p:cNvPicPr>
          <p:nvPr userDrawn="1"/>
        </p:nvPicPr>
        <p:blipFill rotWithShape="1">
          <a:blip r:embed="rId2"/>
          <a:srcRect l="47845" t="28027" r="2749" b="27891"/>
          <a:stretch/>
        </p:blipFill>
        <p:spPr>
          <a:xfrm rot="5400000">
            <a:off x="6499133" y="380022"/>
            <a:ext cx="3585411" cy="2708493"/>
          </a:xfrm>
          <a:prstGeom prst="rect">
            <a:avLst/>
          </a:prstGeom>
        </p:spPr>
      </p:pic>
      <p:pic>
        <p:nvPicPr>
          <p:cNvPr id="23" name="Grafik 22">
            <a:extLst>
              <a:ext uri="{FF2B5EF4-FFF2-40B4-BE49-F238E27FC236}">
                <a16:creationId xmlns:a16="http://schemas.microsoft.com/office/drawing/2014/main" id="{34C4912C-28E3-589D-1E33-DA8A0B3BB843}"/>
              </a:ext>
            </a:extLst>
          </p:cNvPr>
          <p:cNvPicPr>
            <a:picLocks noChangeAspect="1"/>
          </p:cNvPicPr>
          <p:nvPr userDrawn="1"/>
        </p:nvPicPr>
        <p:blipFill>
          <a:blip r:embed="rId3"/>
          <a:srcRect/>
          <a:stretch/>
        </p:blipFill>
        <p:spPr>
          <a:xfrm>
            <a:off x="5648141" y="1734268"/>
            <a:ext cx="2708494" cy="2747050"/>
          </a:xfrm>
          <a:prstGeom prst="rect">
            <a:avLst/>
          </a:prstGeom>
        </p:spPr>
      </p:pic>
      <p:pic>
        <p:nvPicPr>
          <p:cNvPr id="27" name="Grafik 26">
            <a:extLst>
              <a:ext uri="{FF2B5EF4-FFF2-40B4-BE49-F238E27FC236}">
                <a16:creationId xmlns:a16="http://schemas.microsoft.com/office/drawing/2014/main" id="{5E6F9E8D-E2BA-8913-B329-E962BF3B706D}"/>
              </a:ext>
            </a:extLst>
          </p:cNvPr>
          <p:cNvPicPr>
            <a:picLocks noChangeAspect="1"/>
          </p:cNvPicPr>
          <p:nvPr userDrawn="1"/>
        </p:nvPicPr>
        <p:blipFill rotWithShape="1">
          <a:blip r:embed="rId4"/>
          <a:srcRect l="2915" t="26823" r="60635" b="27905"/>
          <a:stretch>
            <a:fillRect/>
          </a:stretch>
        </p:blipFill>
        <p:spPr>
          <a:xfrm rot="5400000">
            <a:off x="1564336" y="3845173"/>
            <a:ext cx="3249298" cy="3416971"/>
          </a:xfrm>
          <a:prstGeom prst="rect">
            <a:avLst/>
          </a:prstGeom>
        </p:spPr>
      </p:pic>
      <p:sp>
        <p:nvSpPr>
          <p:cNvPr id="10" name="Textplatzhalter 2">
            <a:extLst>
              <a:ext uri="{FF2B5EF4-FFF2-40B4-BE49-F238E27FC236}">
                <a16:creationId xmlns:a16="http://schemas.microsoft.com/office/drawing/2014/main" id="{94AF0E08-C0C1-5152-3F36-0382F6A05979}"/>
              </a:ext>
            </a:extLst>
          </p:cNvPr>
          <p:cNvSpPr>
            <a:spLocks noGrp="1"/>
          </p:cNvSpPr>
          <p:nvPr>
            <p:ph type="body" idx="12" hasCustomPrompt="1"/>
          </p:nvPr>
        </p:nvSpPr>
        <p:spPr>
          <a:xfrm>
            <a:off x="850076" y="2572518"/>
            <a:ext cx="4404334" cy="856482"/>
          </a:xfrm>
          <a:prstGeom prst="roundRect">
            <a:avLst>
              <a:gd name="adj" fmla="val 4204"/>
            </a:avLst>
          </a:prstGeom>
          <a:solidFill>
            <a:schemeClr val="tx1"/>
          </a:solidFill>
        </p:spPr>
        <p:txBody>
          <a:bodyPr wrap="square" anchor="ctr" anchorCtr="0">
            <a:spAutoFit/>
          </a:bodyPr>
          <a:lstStyle>
            <a:lvl1pPr marL="0" indent="0">
              <a:buNone/>
              <a:defRPr sz="5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Vielen Dank!</a:t>
            </a:r>
          </a:p>
        </p:txBody>
      </p:sp>
      <p:pic>
        <p:nvPicPr>
          <p:cNvPr id="13" name="Grafik 12" descr="Ein Bild, das Screenshot, Muster, Dunkelheit, Schwarz enthält.&#10;&#10;Automatisch generierte Beschreibung">
            <a:extLst>
              <a:ext uri="{FF2B5EF4-FFF2-40B4-BE49-F238E27FC236}">
                <a16:creationId xmlns:a16="http://schemas.microsoft.com/office/drawing/2014/main" id="{82EDAF31-C768-3FDE-E13E-7B667ED797F9}"/>
              </a:ext>
            </a:extLst>
          </p:cNvPr>
          <p:cNvPicPr>
            <a:picLocks noChangeAspect="1"/>
          </p:cNvPicPr>
          <p:nvPr userDrawn="1"/>
        </p:nvPicPr>
        <p:blipFill rotWithShape="1">
          <a:blip r:embed="rId5"/>
          <a:srcRect l="67197" t="29533" b="31981"/>
          <a:stretch>
            <a:fillRect/>
          </a:stretch>
        </p:blipFill>
        <p:spPr>
          <a:xfrm rot="10800000">
            <a:off x="9955031" y="3676003"/>
            <a:ext cx="2236969" cy="2222129"/>
          </a:xfrm>
          <a:prstGeom prst="rect">
            <a:avLst/>
          </a:prstGeom>
        </p:spPr>
      </p:pic>
      <p:pic>
        <p:nvPicPr>
          <p:cNvPr id="2" name="Grafik 1" descr="Ein Bild, das Screenshot, Grafiken, Grafikdesign, Schrift enthält.&#10;&#10;KI-generierte Inhalte können fehlerhaft sein.">
            <a:extLst>
              <a:ext uri="{FF2B5EF4-FFF2-40B4-BE49-F238E27FC236}">
                <a16:creationId xmlns:a16="http://schemas.microsoft.com/office/drawing/2014/main" id="{66F04403-445F-391C-5901-314EA997D2C6}"/>
              </a:ext>
            </a:extLst>
          </p:cNvPr>
          <p:cNvPicPr>
            <a:picLocks noChangeAspect="1"/>
          </p:cNvPicPr>
          <p:nvPr userDrawn="1"/>
        </p:nvPicPr>
        <p:blipFill>
          <a:blip r:embed="rId6"/>
          <a:stretch>
            <a:fillRect/>
          </a:stretch>
        </p:blipFill>
        <p:spPr>
          <a:xfrm>
            <a:off x="894893" y="-44720"/>
            <a:ext cx="2222129" cy="1570270"/>
          </a:xfrm>
          <a:prstGeom prst="rect">
            <a:avLst/>
          </a:prstGeom>
        </p:spPr>
      </p:pic>
    </p:spTree>
    <p:extLst>
      <p:ext uri="{BB962C8B-B14F-4D97-AF65-F5344CB8AC3E}">
        <p14:creationId xmlns:p14="http://schemas.microsoft.com/office/powerpoint/2010/main" val="689358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 Kontakt Beige">
    <p:bg>
      <p:bgPr>
        <a:solidFill>
          <a:srgbClr val="E6E0D6"/>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EA584AD-6242-A5EF-1F8F-21344D8B3A2A}"/>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629176B9-B974-BDD9-0CDB-9AE83AFABD02}"/>
              </a:ext>
            </a:extLst>
          </p:cNvPr>
          <p:cNvPicPr>
            <a:picLocks noChangeAspect="1"/>
          </p:cNvPicPr>
          <p:nvPr userDrawn="1"/>
        </p:nvPicPr>
        <p:blipFill>
          <a:blip r:embed="rId2"/>
          <a:srcRect t="37630" b="30074"/>
          <a:stretch>
            <a:fillRect/>
          </a:stretch>
        </p:blipFill>
        <p:spPr>
          <a:xfrm>
            <a:off x="5870616" y="0"/>
            <a:ext cx="5454103" cy="1491317"/>
          </a:xfrm>
          <a:prstGeom prst="rect">
            <a:avLst/>
          </a:prstGeom>
        </p:spPr>
      </p:pic>
      <p:sp>
        <p:nvSpPr>
          <p:cNvPr id="8" name="Inhaltsplatzhalter 11">
            <a:extLst>
              <a:ext uri="{FF2B5EF4-FFF2-40B4-BE49-F238E27FC236}">
                <a16:creationId xmlns:a16="http://schemas.microsoft.com/office/drawing/2014/main" id="{49857FE3-58BF-A77C-0632-A95F23A4710E}"/>
              </a:ext>
            </a:extLst>
          </p:cNvPr>
          <p:cNvSpPr>
            <a:spLocks noGrp="1"/>
          </p:cNvSpPr>
          <p:nvPr>
            <p:ph type="body" sz="quarter" idx="10" hasCustomPrompt="1"/>
          </p:nvPr>
        </p:nvSpPr>
        <p:spPr>
          <a:xfrm>
            <a:off x="853618" y="2944488"/>
            <a:ext cx="5242382" cy="101748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600" b="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a:t>Susanne Muster</a:t>
            </a:r>
            <a:br>
              <a:rPr lang="de-DE"/>
            </a:br>
            <a:r>
              <a:rPr lang="de-DE"/>
              <a:t>Energieberaterin</a:t>
            </a:r>
            <a:br>
              <a:rPr lang="de-DE"/>
            </a:br>
            <a:r>
              <a:rPr lang="de-DE"/>
              <a:t>0152 123456</a:t>
            </a:r>
            <a:br>
              <a:rPr lang="de-DE"/>
            </a:br>
            <a:r>
              <a:rPr lang="de-DE">
                <a:hlinkClick r:id="rId3">
                  <a:extLst>
                    <a:ext uri="{A12FA001-AC4F-418D-AE19-62706E023703}">
                      <ahyp:hlinkClr xmlns:ahyp="http://schemas.microsoft.com/office/drawing/2018/hyperlinkcolor" val="tx"/>
                    </a:ext>
                  </a:extLst>
                </a:hlinkClick>
              </a:rPr>
              <a:t>susanne.muster@mustermail.de</a:t>
            </a:r>
            <a:br>
              <a:rPr lang="de-DE"/>
            </a:br>
            <a:br>
              <a:rPr lang="de-DE"/>
            </a:br>
            <a:endParaRPr lang="de-DE"/>
          </a:p>
        </p:txBody>
      </p:sp>
      <p:sp>
        <p:nvSpPr>
          <p:cNvPr id="9" name="Inhaltsplatzhalter 11">
            <a:extLst>
              <a:ext uri="{FF2B5EF4-FFF2-40B4-BE49-F238E27FC236}">
                <a16:creationId xmlns:a16="http://schemas.microsoft.com/office/drawing/2014/main" id="{F2EBBCA7-F152-482B-EFBA-AB7632B1B79C}"/>
              </a:ext>
            </a:extLst>
          </p:cNvPr>
          <p:cNvSpPr>
            <a:spLocks noGrp="1"/>
          </p:cNvSpPr>
          <p:nvPr>
            <p:ph type="body" sz="quarter" idx="13" hasCustomPrompt="1"/>
          </p:nvPr>
        </p:nvSpPr>
        <p:spPr>
          <a:xfrm>
            <a:off x="853618" y="4350423"/>
            <a:ext cx="5242382" cy="101748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60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a:t>Susanne Muster</a:t>
            </a:r>
            <a:br>
              <a:rPr lang="de-DE"/>
            </a:br>
            <a:r>
              <a:rPr lang="de-DE"/>
              <a:t>Energieberaterin</a:t>
            </a:r>
            <a:br>
              <a:rPr lang="de-DE"/>
            </a:br>
            <a:r>
              <a:rPr lang="de-DE"/>
              <a:t>0152 123456</a:t>
            </a:r>
            <a:br>
              <a:rPr lang="de-DE"/>
            </a:br>
            <a:r>
              <a:rPr lang="de-DE">
                <a:hlinkClick r:id="rId3">
                  <a:extLst>
                    <a:ext uri="{A12FA001-AC4F-418D-AE19-62706E023703}">
                      <ahyp:hlinkClr xmlns:ahyp="http://schemas.microsoft.com/office/drawing/2018/hyperlinkcolor" val="tx"/>
                    </a:ext>
                  </a:extLst>
                </a:hlinkClick>
              </a:rPr>
              <a:t>susanne.muster@mustermail.de</a:t>
            </a:r>
            <a:br>
              <a:rPr lang="de-DE"/>
            </a:br>
            <a:br>
              <a:rPr lang="de-DE"/>
            </a:br>
            <a:endParaRPr lang="de-DE"/>
          </a:p>
        </p:txBody>
      </p:sp>
      <p:sp>
        <p:nvSpPr>
          <p:cNvPr id="15" name="Inhaltsplatzhalter 11">
            <a:extLst>
              <a:ext uri="{FF2B5EF4-FFF2-40B4-BE49-F238E27FC236}">
                <a16:creationId xmlns:a16="http://schemas.microsoft.com/office/drawing/2014/main" id="{80F92142-7935-6A5F-95EF-BD2B50155339}"/>
              </a:ext>
            </a:extLst>
          </p:cNvPr>
          <p:cNvSpPr>
            <a:spLocks noGrp="1"/>
          </p:cNvSpPr>
          <p:nvPr>
            <p:ph type="body" sz="quarter" idx="14" hasCustomPrompt="1"/>
          </p:nvPr>
        </p:nvSpPr>
        <p:spPr>
          <a:xfrm>
            <a:off x="857720" y="6330170"/>
            <a:ext cx="2656072" cy="347757"/>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40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err="1"/>
              <a:t>www.website.de</a:t>
            </a:r>
            <a:endParaRPr lang="de-DE"/>
          </a:p>
        </p:txBody>
      </p:sp>
      <p:pic>
        <p:nvPicPr>
          <p:cNvPr id="3" name="Grafik 2">
            <a:extLst>
              <a:ext uri="{FF2B5EF4-FFF2-40B4-BE49-F238E27FC236}">
                <a16:creationId xmlns:a16="http://schemas.microsoft.com/office/drawing/2014/main" id="{045D596D-832B-F426-A7C4-2C8C3B868C09}"/>
              </a:ext>
            </a:extLst>
          </p:cNvPr>
          <p:cNvPicPr>
            <a:picLocks noChangeAspect="1"/>
          </p:cNvPicPr>
          <p:nvPr userDrawn="1"/>
        </p:nvPicPr>
        <p:blipFill rotWithShape="1">
          <a:blip r:embed="rId4"/>
          <a:srcRect l="49037" t="11933" r="2759" b="12693"/>
          <a:stretch>
            <a:fillRect/>
          </a:stretch>
        </p:blipFill>
        <p:spPr>
          <a:xfrm rot="10800000">
            <a:off x="4295667" y="4736807"/>
            <a:ext cx="7896333" cy="2306108"/>
          </a:xfrm>
          <a:prstGeom prst="rect">
            <a:avLst/>
          </a:prstGeom>
        </p:spPr>
      </p:pic>
      <p:pic>
        <p:nvPicPr>
          <p:cNvPr id="4" name="Picture 2" descr="12942 - logomarket">
            <a:extLst>
              <a:ext uri="{FF2B5EF4-FFF2-40B4-BE49-F238E27FC236}">
                <a16:creationId xmlns:a16="http://schemas.microsoft.com/office/drawing/2014/main" id="{8528E4E3-81A1-D4C1-D748-5B49C1D3A26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9241" b="15179"/>
          <a:stretch>
            <a:fillRect/>
          </a:stretch>
        </p:blipFill>
        <p:spPr bwMode="auto">
          <a:xfrm>
            <a:off x="5038221" y="5513717"/>
            <a:ext cx="1831049" cy="872467"/>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Ein Bild, das Text, Screenshot, Schrift enthält.&#10;&#10;KI-generierte Inhalte können fehlerhaft sein.">
            <a:extLst>
              <a:ext uri="{FF2B5EF4-FFF2-40B4-BE49-F238E27FC236}">
                <a16:creationId xmlns:a16="http://schemas.microsoft.com/office/drawing/2014/main" id="{75AE7426-2C88-522D-6E7E-1ECD9EC43F61}"/>
              </a:ext>
            </a:extLst>
          </p:cNvPr>
          <p:cNvPicPr>
            <a:picLocks noChangeAspect="1"/>
          </p:cNvPicPr>
          <p:nvPr userDrawn="1"/>
        </p:nvPicPr>
        <p:blipFill>
          <a:blip r:embed="rId6"/>
          <a:stretch>
            <a:fillRect/>
          </a:stretch>
        </p:blipFill>
        <p:spPr>
          <a:xfrm>
            <a:off x="7194468" y="5297853"/>
            <a:ext cx="4665781" cy="1184016"/>
          </a:xfrm>
          <a:prstGeom prst="rect">
            <a:avLst/>
          </a:prstGeom>
        </p:spPr>
      </p:pic>
      <p:pic>
        <p:nvPicPr>
          <p:cNvPr id="12" name="Grafik 11">
            <a:extLst>
              <a:ext uri="{FF2B5EF4-FFF2-40B4-BE49-F238E27FC236}">
                <a16:creationId xmlns:a16="http://schemas.microsoft.com/office/drawing/2014/main" id="{77D29C08-2D0A-FE5E-61BB-6CC81EC9E8EF}"/>
              </a:ext>
            </a:extLst>
          </p:cNvPr>
          <p:cNvPicPr>
            <a:picLocks noChangeAspect="1"/>
          </p:cNvPicPr>
          <p:nvPr userDrawn="1"/>
        </p:nvPicPr>
        <p:blipFill rotWithShape="1">
          <a:blip r:embed="rId7"/>
          <a:srcRect t="29335" r="46233" b="29307"/>
          <a:stretch/>
        </p:blipFill>
        <p:spPr>
          <a:xfrm>
            <a:off x="10020588" y="3602736"/>
            <a:ext cx="2171412" cy="1670263"/>
          </a:xfrm>
          <a:prstGeom prst="rect">
            <a:avLst/>
          </a:prstGeom>
        </p:spPr>
      </p:pic>
      <p:sp>
        <p:nvSpPr>
          <p:cNvPr id="7" name="Textplatzhalter 2">
            <a:extLst>
              <a:ext uri="{FF2B5EF4-FFF2-40B4-BE49-F238E27FC236}">
                <a16:creationId xmlns:a16="http://schemas.microsoft.com/office/drawing/2014/main" id="{ED564D11-0D23-A9C0-C2FC-FCAF02DC752E}"/>
              </a:ext>
            </a:extLst>
          </p:cNvPr>
          <p:cNvSpPr>
            <a:spLocks noGrp="1"/>
          </p:cNvSpPr>
          <p:nvPr>
            <p:ph type="body" idx="12" hasCustomPrompt="1"/>
          </p:nvPr>
        </p:nvSpPr>
        <p:spPr>
          <a:xfrm>
            <a:off x="801949" y="1716770"/>
            <a:ext cx="2827191" cy="856482"/>
          </a:xfrm>
          <a:prstGeom prst="roundRect">
            <a:avLst>
              <a:gd name="adj" fmla="val 4204"/>
            </a:avLst>
          </a:prstGeom>
          <a:solidFill>
            <a:schemeClr val="tx1"/>
          </a:solidFill>
        </p:spPr>
        <p:txBody>
          <a:bodyPr wrap="square" anchor="ctr" anchorCtr="0">
            <a:spAutoFit/>
          </a:bodyPr>
          <a:lstStyle>
            <a:lvl1pPr marL="0" indent="0">
              <a:buNone/>
              <a:defRPr sz="5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Kontakt</a:t>
            </a:r>
          </a:p>
        </p:txBody>
      </p:sp>
      <p:pic>
        <p:nvPicPr>
          <p:cNvPr id="10" name="Grafik 9" descr="Ein Bild, das Screenshot, Grafiken, Grafikdesign, Schrift enthält.&#10;&#10;KI-generierte Inhalte können fehlerhaft sein.">
            <a:extLst>
              <a:ext uri="{FF2B5EF4-FFF2-40B4-BE49-F238E27FC236}">
                <a16:creationId xmlns:a16="http://schemas.microsoft.com/office/drawing/2014/main" id="{FFB73922-B7BF-3FA5-AA1C-A6F2A5452F6B}"/>
              </a:ext>
            </a:extLst>
          </p:cNvPr>
          <p:cNvPicPr>
            <a:picLocks noChangeAspect="1"/>
          </p:cNvPicPr>
          <p:nvPr userDrawn="1"/>
        </p:nvPicPr>
        <p:blipFill>
          <a:blip r:embed="rId8"/>
          <a:stretch>
            <a:fillRect/>
          </a:stretch>
        </p:blipFill>
        <p:spPr>
          <a:xfrm>
            <a:off x="894893" y="-44720"/>
            <a:ext cx="2222129" cy="1570270"/>
          </a:xfrm>
          <a:prstGeom prst="rect">
            <a:avLst/>
          </a:prstGeom>
        </p:spPr>
      </p:pic>
      <p:pic>
        <p:nvPicPr>
          <p:cNvPr id="13" name="Grafik 12" descr="Ein Bild, das Text, Schrift, Grafiken, Screenshot enthält.&#10;&#10;KI-generierte Inhalte können fehlerhaft sein.">
            <a:extLst>
              <a:ext uri="{FF2B5EF4-FFF2-40B4-BE49-F238E27FC236}">
                <a16:creationId xmlns:a16="http://schemas.microsoft.com/office/drawing/2014/main" id="{D01737B2-F1D7-71E1-D781-36A717D3A0F0}"/>
              </a:ext>
            </a:extLst>
          </p:cNvPr>
          <p:cNvPicPr>
            <a:picLocks noChangeAspect="1"/>
          </p:cNvPicPr>
          <p:nvPr userDrawn="1"/>
        </p:nvPicPr>
        <p:blipFill>
          <a:blip r:embed="rId9"/>
          <a:stretch>
            <a:fillRect/>
          </a:stretch>
        </p:blipFill>
        <p:spPr>
          <a:xfrm>
            <a:off x="10606910" y="4032144"/>
            <a:ext cx="1105935" cy="808859"/>
          </a:xfrm>
          <a:prstGeom prst="rect">
            <a:avLst/>
          </a:prstGeom>
        </p:spPr>
      </p:pic>
    </p:spTree>
    <p:extLst>
      <p:ext uri="{BB962C8B-B14F-4D97-AF65-F5344CB8AC3E}">
        <p14:creationId xmlns:p14="http://schemas.microsoft.com/office/powerpoint/2010/main" val="3795702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5 Kontakt Beige">
    <p:bg>
      <p:bgPr>
        <a:solidFill>
          <a:srgbClr val="E6E0D6"/>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EA584AD-6242-A5EF-1F8F-21344D8B3A2A}"/>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629176B9-B974-BDD9-0CDB-9AE83AFABD02}"/>
              </a:ext>
            </a:extLst>
          </p:cNvPr>
          <p:cNvPicPr>
            <a:picLocks noChangeAspect="1"/>
          </p:cNvPicPr>
          <p:nvPr userDrawn="1"/>
        </p:nvPicPr>
        <p:blipFill>
          <a:blip r:embed="rId2"/>
          <a:srcRect t="37630" b="30074"/>
          <a:stretch>
            <a:fillRect/>
          </a:stretch>
        </p:blipFill>
        <p:spPr>
          <a:xfrm>
            <a:off x="4584741" y="0"/>
            <a:ext cx="5454103" cy="1491317"/>
          </a:xfrm>
          <a:prstGeom prst="rect">
            <a:avLst/>
          </a:prstGeom>
        </p:spPr>
      </p:pic>
      <p:sp>
        <p:nvSpPr>
          <p:cNvPr id="8" name="Inhaltsplatzhalter 11">
            <a:extLst>
              <a:ext uri="{FF2B5EF4-FFF2-40B4-BE49-F238E27FC236}">
                <a16:creationId xmlns:a16="http://schemas.microsoft.com/office/drawing/2014/main" id="{49857FE3-58BF-A77C-0632-A95F23A4710E}"/>
              </a:ext>
            </a:extLst>
          </p:cNvPr>
          <p:cNvSpPr>
            <a:spLocks noGrp="1"/>
          </p:cNvSpPr>
          <p:nvPr>
            <p:ph type="body" sz="quarter" idx="10" hasCustomPrompt="1"/>
          </p:nvPr>
        </p:nvSpPr>
        <p:spPr>
          <a:xfrm>
            <a:off x="853618" y="2944488"/>
            <a:ext cx="5242382" cy="101748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600" b="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a:t>Susanne Muster</a:t>
            </a:r>
            <a:br>
              <a:rPr lang="de-DE"/>
            </a:br>
            <a:r>
              <a:rPr lang="de-DE"/>
              <a:t>Energieberaterin</a:t>
            </a:r>
            <a:br>
              <a:rPr lang="de-DE"/>
            </a:br>
            <a:r>
              <a:rPr lang="de-DE"/>
              <a:t>0152 123456</a:t>
            </a:r>
            <a:br>
              <a:rPr lang="de-DE"/>
            </a:br>
            <a:r>
              <a:rPr lang="de-DE">
                <a:hlinkClick r:id="rId3">
                  <a:extLst>
                    <a:ext uri="{A12FA001-AC4F-418D-AE19-62706E023703}">
                      <ahyp:hlinkClr xmlns:ahyp="http://schemas.microsoft.com/office/drawing/2018/hyperlinkcolor" val="tx"/>
                    </a:ext>
                  </a:extLst>
                </a:hlinkClick>
              </a:rPr>
              <a:t>susanne.muster@mustermail.de</a:t>
            </a:r>
            <a:br>
              <a:rPr lang="de-DE"/>
            </a:br>
            <a:br>
              <a:rPr lang="de-DE"/>
            </a:br>
            <a:endParaRPr lang="de-DE"/>
          </a:p>
        </p:txBody>
      </p:sp>
      <p:sp>
        <p:nvSpPr>
          <p:cNvPr id="9" name="Inhaltsplatzhalter 11">
            <a:extLst>
              <a:ext uri="{FF2B5EF4-FFF2-40B4-BE49-F238E27FC236}">
                <a16:creationId xmlns:a16="http://schemas.microsoft.com/office/drawing/2014/main" id="{F2EBBCA7-F152-482B-EFBA-AB7632B1B79C}"/>
              </a:ext>
            </a:extLst>
          </p:cNvPr>
          <p:cNvSpPr>
            <a:spLocks noGrp="1"/>
          </p:cNvSpPr>
          <p:nvPr>
            <p:ph type="body" sz="quarter" idx="13" hasCustomPrompt="1"/>
          </p:nvPr>
        </p:nvSpPr>
        <p:spPr>
          <a:xfrm>
            <a:off x="853618" y="4350423"/>
            <a:ext cx="5242382" cy="101748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60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a:t>Susanne Muster</a:t>
            </a:r>
            <a:br>
              <a:rPr lang="de-DE"/>
            </a:br>
            <a:r>
              <a:rPr lang="de-DE"/>
              <a:t>Energieberaterin</a:t>
            </a:r>
            <a:br>
              <a:rPr lang="de-DE"/>
            </a:br>
            <a:r>
              <a:rPr lang="de-DE"/>
              <a:t>0152 123456</a:t>
            </a:r>
            <a:br>
              <a:rPr lang="de-DE"/>
            </a:br>
            <a:r>
              <a:rPr lang="de-DE">
                <a:hlinkClick r:id="rId3">
                  <a:extLst>
                    <a:ext uri="{A12FA001-AC4F-418D-AE19-62706E023703}">
                      <ahyp:hlinkClr xmlns:ahyp="http://schemas.microsoft.com/office/drawing/2018/hyperlinkcolor" val="tx"/>
                    </a:ext>
                  </a:extLst>
                </a:hlinkClick>
              </a:rPr>
              <a:t>susanne.muster@mustermail.de</a:t>
            </a:r>
            <a:br>
              <a:rPr lang="de-DE"/>
            </a:br>
            <a:br>
              <a:rPr lang="de-DE"/>
            </a:br>
            <a:endParaRPr lang="de-DE"/>
          </a:p>
        </p:txBody>
      </p:sp>
      <p:sp>
        <p:nvSpPr>
          <p:cNvPr id="15" name="Inhaltsplatzhalter 11">
            <a:extLst>
              <a:ext uri="{FF2B5EF4-FFF2-40B4-BE49-F238E27FC236}">
                <a16:creationId xmlns:a16="http://schemas.microsoft.com/office/drawing/2014/main" id="{80F92142-7935-6A5F-95EF-BD2B50155339}"/>
              </a:ext>
            </a:extLst>
          </p:cNvPr>
          <p:cNvSpPr>
            <a:spLocks noGrp="1"/>
          </p:cNvSpPr>
          <p:nvPr>
            <p:ph type="body" sz="quarter" idx="14" hasCustomPrompt="1"/>
          </p:nvPr>
        </p:nvSpPr>
        <p:spPr>
          <a:xfrm>
            <a:off x="857720" y="6330170"/>
            <a:ext cx="2656072" cy="347757"/>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40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err="1"/>
              <a:t>www.website.de</a:t>
            </a:r>
            <a:endParaRPr lang="de-DE"/>
          </a:p>
        </p:txBody>
      </p:sp>
      <p:pic>
        <p:nvPicPr>
          <p:cNvPr id="3" name="Grafik 2">
            <a:extLst>
              <a:ext uri="{FF2B5EF4-FFF2-40B4-BE49-F238E27FC236}">
                <a16:creationId xmlns:a16="http://schemas.microsoft.com/office/drawing/2014/main" id="{045D596D-832B-F426-A7C4-2C8C3B868C09}"/>
              </a:ext>
            </a:extLst>
          </p:cNvPr>
          <p:cNvPicPr>
            <a:picLocks noChangeAspect="1"/>
          </p:cNvPicPr>
          <p:nvPr userDrawn="1"/>
        </p:nvPicPr>
        <p:blipFill rotWithShape="1">
          <a:blip r:embed="rId4"/>
          <a:srcRect l="59410" t="11933" r="2758" b="12693"/>
          <a:stretch>
            <a:fillRect/>
          </a:stretch>
        </p:blipFill>
        <p:spPr>
          <a:xfrm rot="10800000">
            <a:off x="5994812" y="4736807"/>
            <a:ext cx="6197188" cy="2306108"/>
          </a:xfrm>
          <a:prstGeom prst="rect">
            <a:avLst/>
          </a:prstGeom>
        </p:spPr>
      </p:pic>
      <p:pic>
        <p:nvPicPr>
          <p:cNvPr id="5" name="Grafik 4" descr="Ein Bild, das Text, Screenshot, Schrift enthält.&#10;&#10;KI-generierte Inhalte können fehlerhaft sein.">
            <a:extLst>
              <a:ext uri="{FF2B5EF4-FFF2-40B4-BE49-F238E27FC236}">
                <a16:creationId xmlns:a16="http://schemas.microsoft.com/office/drawing/2014/main" id="{75AE7426-2C88-522D-6E7E-1ECD9EC43F61}"/>
              </a:ext>
            </a:extLst>
          </p:cNvPr>
          <p:cNvPicPr>
            <a:picLocks noChangeAspect="1"/>
          </p:cNvPicPr>
          <p:nvPr userDrawn="1"/>
        </p:nvPicPr>
        <p:blipFill>
          <a:blip r:embed="rId5"/>
          <a:stretch>
            <a:fillRect/>
          </a:stretch>
        </p:blipFill>
        <p:spPr>
          <a:xfrm>
            <a:off x="7194468" y="5297853"/>
            <a:ext cx="4665781" cy="1184016"/>
          </a:xfrm>
          <a:prstGeom prst="rect">
            <a:avLst/>
          </a:prstGeom>
        </p:spPr>
      </p:pic>
      <p:sp>
        <p:nvSpPr>
          <p:cNvPr id="4" name="Textplatzhalter 2">
            <a:extLst>
              <a:ext uri="{FF2B5EF4-FFF2-40B4-BE49-F238E27FC236}">
                <a16:creationId xmlns:a16="http://schemas.microsoft.com/office/drawing/2014/main" id="{39B32078-E652-061A-085E-096169E2B202}"/>
              </a:ext>
            </a:extLst>
          </p:cNvPr>
          <p:cNvSpPr>
            <a:spLocks noGrp="1"/>
          </p:cNvSpPr>
          <p:nvPr>
            <p:ph type="body" idx="12" hasCustomPrompt="1"/>
          </p:nvPr>
        </p:nvSpPr>
        <p:spPr>
          <a:xfrm>
            <a:off x="801949" y="1716770"/>
            <a:ext cx="2827191" cy="856482"/>
          </a:xfrm>
          <a:prstGeom prst="roundRect">
            <a:avLst>
              <a:gd name="adj" fmla="val 4204"/>
            </a:avLst>
          </a:prstGeom>
          <a:solidFill>
            <a:schemeClr val="tx1"/>
          </a:solidFill>
        </p:spPr>
        <p:txBody>
          <a:bodyPr wrap="square" anchor="ctr" anchorCtr="0">
            <a:spAutoFit/>
          </a:bodyPr>
          <a:lstStyle>
            <a:lvl1pPr marL="0" indent="0">
              <a:buNone/>
              <a:defRPr sz="5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Kontakt</a:t>
            </a:r>
          </a:p>
        </p:txBody>
      </p:sp>
      <p:pic>
        <p:nvPicPr>
          <p:cNvPr id="7" name="Grafik 6" descr="Ein Bild, das Screenshot, Grafiken, Grafikdesign, Schrift enthält.&#10;&#10;KI-generierte Inhalte können fehlerhaft sein.">
            <a:extLst>
              <a:ext uri="{FF2B5EF4-FFF2-40B4-BE49-F238E27FC236}">
                <a16:creationId xmlns:a16="http://schemas.microsoft.com/office/drawing/2014/main" id="{62183AE7-43D4-4256-4AB2-A99F79442C0B}"/>
              </a:ext>
            </a:extLst>
          </p:cNvPr>
          <p:cNvPicPr>
            <a:picLocks noChangeAspect="1"/>
          </p:cNvPicPr>
          <p:nvPr userDrawn="1"/>
        </p:nvPicPr>
        <p:blipFill>
          <a:blip r:embed="rId6"/>
          <a:stretch>
            <a:fillRect/>
          </a:stretch>
        </p:blipFill>
        <p:spPr>
          <a:xfrm>
            <a:off x="894893" y="-44720"/>
            <a:ext cx="2222129" cy="1570270"/>
          </a:xfrm>
          <a:prstGeom prst="rect">
            <a:avLst/>
          </a:prstGeom>
        </p:spPr>
      </p:pic>
      <p:pic>
        <p:nvPicPr>
          <p:cNvPr id="10" name="Grafik 9">
            <a:extLst>
              <a:ext uri="{FF2B5EF4-FFF2-40B4-BE49-F238E27FC236}">
                <a16:creationId xmlns:a16="http://schemas.microsoft.com/office/drawing/2014/main" id="{199E8BDE-5782-98EB-4581-3D241FDE68C5}"/>
              </a:ext>
            </a:extLst>
          </p:cNvPr>
          <p:cNvPicPr>
            <a:picLocks noChangeAspect="1"/>
          </p:cNvPicPr>
          <p:nvPr userDrawn="1"/>
        </p:nvPicPr>
        <p:blipFill rotWithShape="1">
          <a:blip r:embed="rId7"/>
          <a:srcRect t="29335" r="46233" b="29307"/>
          <a:stretch/>
        </p:blipFill>
        <p:spPr>
          <a:xfrm>
            <a:off x="10020588" y="3602736"/>
            <a:ext cx="2171412" cy="1670263"/>
          </a:xfrm>
          <a:prstGeom prst="rect">
            <a:avLst/>
          </a:prstGeom>
        </p:spPr>
      </p:pic>
      <p:pic>
        <p:nvPicPr>
          <p:cNvPr id="13" name="Grafik 12" descr="Ein Bild, das Text, Schrift, Grafiken, Screenshot enthält.&#10;&#10;KI-generierte Inhalte können fehlerhaft sein.">
            <a:extLst>
              <a:ext uri="{FF2B5EF4-FFF2-40B4-BE49-F238E27FC236}">
                <a16:creationId xmlns:a16="http://schemas.microsoft.com/office/drawing/2014/main" id="{F30B1A94-F579-67F1-BEE0-009B5218CFA6}"/>
              </a:ext>
            </a:extLst>
          </p:cNvPr>
          <p:cNvPicPr>
            <a:picLocks noChangeAspect="1"/>
          </p:cNvPicPr>
          <p:nvPr userDrawn="1"/>
        </p:nvPicPr>
        <p:blipFill>
          <a:blip r:embed="rId8"/>
          <a:stretch>
            <a:fillRect/>
          </a:stretch>
        </p:blipFill>
        <p:spPr>
          <a:xfrm>
            <a:off x="10606910" y="4032144"/>
            <a:ext cx="1105935" cy="808859"/>
          </a:xfrm>
          <a:prstGeom prst="rect">
            <a:avLst/>
          </a:prstGeom>
        </p:spPr>
      </p:pic>
    </p:spTree>
    <p:extLst>
      <p:ext uri="{BB962C8B-B14F-4D97-AF65-F5344CB8AC3E}">
        <p14:creationId xmlns:p14="http://schemas.microsoft.com/office/powerpoint/2010/main" val="1673127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289E9-2F8B-1784-DCE9-56050404D6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2C7C6CD-8762-B551-4843-2E4D9F9E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FABD46E-5C4A-570F-0535-9341BA6B186E}"/>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7399886E-756F-C2A1-7CF0-AF35AEB3AB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1899A64-D08C-EC72-B3DA-A24FB21AC222}"/>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185859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81ECF-28DF-959D-EC69-907043F6CB6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E771043-A977-EE13-2FA9-C39D1F59AAF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DD8A0D-A700-8B13-7251-57DD18C6C783}"/>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A475DFAA-AB76-7730-97A5-FA5C3A6DA6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4466583-87AA-94E0-776D-E670114257D3}"/>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2185073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ED340-A24D-0091-9D23-CB96B9F6997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092F044-5A94-BBCA-D8E6-709AF2F6BE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3CC43FA-EB9A-96D7-1548-795EEFEA50D1}"/>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2E1D25B8-09E5-330B-3571-81EE63EB51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00F87BC-0E67-939A-7A36-1313C730B7C6}"/>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733423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E10D5-1D9C-F89E-51F3-05DEEDAECCF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6CFF34-D96B-4D5A-F4FD-EBFFE94960E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97BCE99-CDEA-B612-61E1-AEE4BBAAEC0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F332F42-0BA6-1DDB-4D8D-AF9D47572C7C}"/>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6" name="Fußzeilenplatzhalter 5">
            <a:extLst>
              <a:ext uri="{FF2B5EF4-FFF2-40B4-BE49-F238E27FC236}">
                <a16:creationId xmlns:a16="http://schemas.microsoft.com/office/drawing/2014/main" id="{27624748-B901-E16C-7320-3591162747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7F8F19D-6016-A4A7-80BA-07A3F81B003E}"/>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251269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 Agenda">
    <p:bg>
      <p:bgPr>
        <a:solidFill>
          <a:srgbClr val="E6E0D6"/>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2EE55CC-8724-2924-F58F-E3C9EE52688E}"/>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7EEC949-CBFB-E9F6-4B4F-347DBD18C8A3}"/>
              </a:ext>
            </a:extLst>
          </p:cNvPr>
          <p:cNvPicPr>
            <a:picLocks noChangeAspect="1"/>
          </p:cNvPicPr>
          <p:nvPr userDrawn="1"/>
        </p:nvPicPr>
        <p:blipFill>
          <a:blip r:embed="rId2"/>
          <a:srcRect/>
          <a:stretch/>
        </p:blipFill>
        <p:spPr>
          <a:xfrm>
            <a:off x="6767737" y="1471599"/>
            <a:ext cx="4975552" cy="3625878"/>
          </a:xfrm>
          <a:prstGeom prst="rect">
            <a:avLst/>
          </a:prstGeom>
        </p:spPr>
      </p:pic>
      <p:sp>
        <p:nvSpPr>
          <p:cNvPr id="13" name="Textplatzhalter 2">
            <a:extLst>
              <a:ext uri="{FF2B5EF4-FFF2-40B4-BE49-F238E27FC236}">
                <a16:creationId xmlns:a16="http://schemas.microsoft.com/office/drawing/2014/main" id="{0B24E5BA-13CE-4E24-6546-00A2FE480A31}"/>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Überschrift</a:t>
            </a:r>
          </a:p>
        </p:txBody>
      </p:sp>
      <p:sp>
        <p:nvSpPr>
          <p:cNvPr id="6" name="Titel 1">
            <a:extLst>
              <a:ext uri="{FF2B5EF4-FFF2-40B4-BE49-F238E27FC236}">
                <a16:creationId xmlns:a16="http://schemas.microsoft.com/office/drawing/2014/main" id="{2693C49C-E92D-7106-FABD-D4DC605AB197}"/>
              </a:ext>
            </a:extLst>
          </p:cNvPr>
          <p:cNvSpPr>
            <a:spLocks noGrp="1"/>
          </p:cNvSpPr>
          <p:nvPr>
            <p:ph type="title" hasCustomPrompt="1"/>
          </p:nvPr>
        </p:nvSpPr>
        <p:spPr>
          <a:xfrm>
            <a:off x="838200" y="717077"/>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Agenda</a:t>
            </a:r>
          </a:p>
        </p:txBody>
      </p:sp>
      <p:sp>
        <p:nvSpPr>
          <p:cNvPr id="4" name="Inhaltsplatzhalter 2">
            <a:extLst>
              <a:ext uri="{FF2B5EF4-FFF2-40B4-BE49-F238E27FC236}">
                <a16:creationId xmlns:a16="http://schemas.microsoft.com/office/drawing/2014/main" id="{D77E7B2B-51DA-8044-619F-63FD8B893EA6}"/>
              </a:ext>
            </a:extLst>
          </p:cNvPr>
          <p:cNvSpPr>
            <a:spLocks noGrp="1"/>
          </p:cNvSpPr>
          <p:nvPr>
            <p:ph sz="quarter" idx="13" hasCustomPrompt="1"/>
          </p:nvPr>
        </p:nvSpPr>
        <p:spPr>
          <a:xfrm>
            <a:off x="850075" y="1975358"/>
            <a:ext cx="6020282" cy="1622047"/>
          </a:xfrm>
          <a:prstGeom prst="rect">
            <a:avLst/>
          </a:prstGeom>
        </p:spPr>
        <p:txBody>
          <a:bodyPr wrap="square">
            <a:spAutoFit/>
          </a:bodyPr>
          <a:lstStyle>
            <a:lvl1pPr marL="514350" indent="-514350">
              <a:lnSpc>
                <a:spcPct val="150000"/>
              </a:lnSpc>
              <a:spcBef>
                <a:spcPts val="0"/>
              </a:spcBef>
              <a:buClr>
                <a:schemeClr val="bg1">
                  <a:lumMod val="10000"/>
                </a:schemeClr>
              </a:buClr>
              <a:buFont typeface="+mj-lt"/>
              <a:buAutoNum type="arabicPeriod"/>
              <a:tabLst/>
              <a:defRPr sz="2000" b="0">
                <a:solidFill>
                  <a:schemeClr val="bg1">
                    <a:lumMod val="10000"/>
                  </a:schemeClr>
                </a:solidFill>
                <a:latin typeface="Arial" panose="020B0604020202020204" pitchFamily="34" charset="0"/>
                <a:cs typeface="Arial" panose="020B0604020202020204" pitchFamily="34" charset="0"/>
              </a:defRPr>
            </a:lvl1pPr>
            <a:lvl2pPr marL="520700" indent="-342900">
              <a:lnSpc>
                <a:spcPct val="150000"/>
              </a:lnSpc>
              <a:spcBef>
                <a:spcPts val="0"/>
              </a:spcBef>
              <a:buClr>
                <a:schemeClr val="bg1">
                  <a:lumMod val="10000"/>
                </a:schemeClr>
              </a:buClr>
              <a:buFont typeface="Arial" panose="020B0604020202020204" pitchFamily="34" charset="0"/>
              <a:buChar char="•"/>
              <a:tabLst/>
              <a:defRPr sz="1400" b="0">
                <a:solidFill>
                  <a:schemeClr val="bg1">
                    <a:lumMod val="10000"/>
                  </a:schemeClr>
                </a:solidFill>
                <a:latin typeface="Arial" panose="020B0604020202020204" pitchFamily="34" charset="0"/>
                <a:cs typeface="Arial" panose="020B0604020202020204" pitchFamily="34" charset="0"/>
              </a:defRPr>
            </a:lvl2pPr>
            <a:lvl3pPr marL="698500" indent="-342900">
              <a:spcBef>
                <a:spcPts val="0"/>
              </a:spcBef>
              <a:buClr>
                <a:schemeClr val="accent4"/>
              </a:buClr>
              <a:buFont typeface="Arial" panose="020B0604020202020204" pitchFamily="34" charset="0"/>
              <a:buChar char="•"/>
              <a:tabLst/>
              <a:defRPr sz="1400" b="0">
                <a:solidFill>
                  <a:schemeClr val="bg1">
                    <a:lumMod val="10000"/>
                  </a:schemeClr>
                </a:solidFill>
                <a:latin typeface="Arial" panose="020B0604020202020204" pitchFamily="34" charset="0"/>
                <a:cs typeface="Arial" panose="020B0604020202020204" pitchFamily="34" charset="0"/>
              </a:defRPr>
            </a:lvl3pPr>
            <a:lvl4pPr marL="876300" indent="-342900">
              <a:spcBef>
                <a:spcPts val="0"/>
              </a:spcBef>
              <a:buClr>
                <a:schemeClr val="accent4"/>
              </a:buClr>
              <a:buFont typeface="+mj-lt"/>
              <a:buAutoNum type="arabicPeriod"/>
              <a:tabLst/>
              <a:defRPr sz="1400" b="0">
                <a:solidFill>
                  <a:schemeClr val="bg1">
                    <a:lumMod val="10000"/>
                  </a:schemeClr>
                </a:solidFill>
                <a:latin typeface="Arial" panose="020B0604020202020204" pitchFamily="34" charset="0"/>
                <a:cs typeface="Arial" panose="020B0604020202020204" pitchFamily="34" charset="0"/>
              </a:defRPr>
            </a:lvl4pPr>
            <a:lvl5pPr marL="1054100" indent="-342900">
              <a:spcBef>
                <a:spcPts val="0"/>
              </a:spcBef>
              <a:buClr>
                <a:schemeClr val="accent4"/>
              </a:buClr>
              <a:buFont typeface="+mj-lt"/>
              <a:buAutoNum type="arabicPeriod"/>
              <a:tabLst/>
              <a:defRPr sz="1400" b="0">
                <a:solidFill>
                  <a:schemeClr val="bg1">
                    <a:lumMod val="10000"/>
                  </a:schemeClr>
                </a:solidFill>
                <a:latin typeface="Arial" panose="020B0604020202020204" pitchFamily="34" charset="0"/>
                <a:cs typeface="Arial" panose="020B0604020202020204" pitchFamily="34" charset="0"/>
              </a:defRPr>
            </a:lvl5pPr>
          </a:lstStyle>
          <a:p>
            <a:pPr lvl="0"/>
            <a:r>
              <a:rPr lang="de-DE"/>
              <a:t>Hier steht ein </a:t>
            </a:r>
            <a:r>
              <a:rPr lang="de-DE" err="1"/>
              <a:t>Agendapunkt</a:t>
            </a:r>
            <a:endParaRPr lang="de-DE"/>
          </a:p>
          <a:p>
            <a:pPr lvl="1"/>
            <a:endParaRPr lang="de-DE"/>
          </a:p>
          <a:p>
            <a:pPr lvl="0"/>
            <a:r>
              <a:rPr lang="de-DE"/>
              <a:t>Hier steht ein </a:t>
            </a:r>
            <a:r>
              <a:rPr lang="de-DE" err="1"/>
              <a:t>Agendapunkt</a:t>
            </a:r>
            <a:endParaRPr lang="de-DE"/>
          </a:p>
          <a:p>
            <a:pPr lvl="1"/>
            <a:endParaRPr lang="de-DE"/>
          </a:p>
        </p:txBody>
      </p:sp>
      <p:sp>
        <p:nvSpPr>
          <p:cNvPr id="11" name="Textplatzhalter 2">
            <a:extLst>
              <a:ext uri="{FF2B5EF4-FFF2-40B4-BE49-F238E27FC236}">
                <a16:creationId xmlns:a16="http://schemas.microsoft.com/office/drawing/2014/main" id="{756DE0DC-7D22-A5C3-C8DC-09BA8AAD7962}"/>
              </a:ext>
            </a:extLst>
          </p:cNvPr>
          <p:cNvSpPr>
            <a:spLocks noGrp="1"/>
          </p:cNvSpPr>
          <p:nvPr>
            <p:ph type="body" idx="14" hasCustomPrompt="1"/>
          </p:nvPr>
        </p:nvSpPr>
        <p:spPr>
          <a:xfrm>
            <a:off x="796671" y="2051225"/>
            <a:ext cx="419719" cy="432340"/>
          </a:xfrm>
          <a:prstGeom prst="roundRect">
            <a:avLst>
              <a:gd name="adj" fmla="val 50000"/>
            </a:avLst>
          </a:prstGeom>
          <a:solidFill>
            <a:schemeClr val="tx1"/>
          </a:solidFill>
        </p:spPr>
        <p:txBody>
          <a:bodyPr wrap="none" anchor="ctr" anchorCtr="0">
            <a:spAutoFit/>
          </a:bodyPr>
          <a:lstStyle>
            <a:lvl1pPr marL="0" indent="0" algn="ctr">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1</a:t>
            </a:r>
          </a:p>
        </p:txBody>
      </p:sp>
      <p:sp>
        <p:nvSpPr>
          <p:cNvPr id="14" name="Textplatzhalter 2">
            <a:extLst>
              <a:ext uri="{FF2B5EF4-FFF2-40B4-BE49-F238E27FC236}">
                <a16:creationId xmlns:a16="http://schemas.microsoft.com/office/drawing/2014/main" id="{55EF49C8-3799-D79C-8152-70EB37A59B67}"/>
              </a:ext>
            </a:extLst>
          </p:cNvPr>
          <p:cNvSpPr>
            <a:spLocks noGrp="1"/>
          </p:cNvSpPr>
          <p:nvPr>
            <p:ph type="body" idx="15" hasCustomPrompt="1"/>
          </p:nvPr>
        </p:nvSpPr>
        <p:spPr>
          <a:xfrm>
            <a:off x="796671" y="2852198"/>
            <a:ext cx="419719" cy="432340"/>
          </a:xfrm>
          <a:prstGeom prst="roundRect">
            <a:avLst>
              <a:gd name="adj" fmla="val 50000"/>
            </a:avLst>
          </a:prstGeom>
          <a:solidFill>
            <a:schemeClr val="tx1"/>
          </a:solidFill>
        </p:spPr>
        <p:txBody>
          <a:bodyPr wrap="none" anchor="ctr" anchorCtr="0">
            <a:spAutoFit/>
          </a:bodyPr>
          <a:lstStyle>
            <a:lvl1pPr marL="0" indent="0" algn="ctr">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2</a:t>
            </a:r>
          </a:p>
        </p:txBody>
      </p:sp>
    </p:spTree>
    <p:extLst>
      <p:ext uri="{BB962C8B-B14F-4D97-AF65-F5344CB8AC3E}">
        <p14:creationId xmlns:p14="http://schemas.microsoft.com/office/powerpoint/2010/main" val="1593044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293E4-0678-3334-C9BA-2D4F7BD3EDB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361EE92-DE69-E0E7-47FE-841A79317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FB4F124-2352-B66D-2BD9-8B9A59B12A1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795EF3D-D7C8-8C00-821E-2CA290234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196B72D-E5DF-D605-0D1A-CC228E93C0C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963C300-7699-8167-0669-EB655587A838}"/>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8" name="Fußzeilenplatzhalter 7">
            <a:extLst>
              <a:ext uri="{FF2B5EF4-FFF2-40B4-BE49-F238E27FC236}">
                <a16:creationId xmlns:a16="http://schemas.microsoft.com/office/drawing/2014/main" id="{CA0DECD3-0ECA-CD6D-A8DB-02D32A71866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579290D-7BD5-417D-436B-940EFD038B12}"/>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067402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96B69-C4A6-2EEE-2659-E89A5CC3DD6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16F726D-0BF0-406D-BCA5-C8AE2AABF464}"/>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4" name="Fußzeilenplatzhalter 3">
            <a:extLst>
              <a:ext uri="{FF2B5EF4-FFF2-40B4-BE49-F238E27FC236}">
                <a16:creationId xmlns:a16="http://schemas.microsoft.com/office/drawing/2014/main" id="{7A2344E3-B315-839E-FE22-2BD6C2A0180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BB533B0-30E1-B13A-4282-A1FC7F149993}"/>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236843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2590E40-21C3-C12E-3230-7DE28B6C45C6}"/>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3" name="Fußzeilenplatzhalter 2">
            <a:extLst>
              <a:ext uri="{FF2B5EF4-FFF2-40B4-BE49-F238E27FC236}">
                <a16:creationId xmlns:a16="http://schemas.microsoft.com/office/drawing/2014/main" id="{1E1DA0E9-3074-B7FC-D5AD-C8406DA2D34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45B17CC-38D7-5018-2B39-7A6D754DADB4}"/>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482989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7E834-7692-3BA1-FFBF-9EAB9FF90E6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4CCE330-FCF2-E060-773C-87BF08BB5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73CF193-C127-6E12-2094-EDDB08591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77CDB82-22E4-E562-8B9A-18713CDDF146}"/>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6" name="Fußzeilenplatzhalter 5">
            <a:extLst>
              <a:ext uri="{FF2B5EF4-FFF2-40B4-BE49-F238E27FC236}">
                <a16:creationId xmlns:a16="http://schemas.microsoft.com/office/drawing/2014/main" id="{3BD534E0-1CFA-B24C-81EB-97D2CB7C9FB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480812-BD7B-FF4D-CD44-C306A704F7B5}"/>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425658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043E1-E0A9-6FD2-79E9-F07487F1787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8C96AC-51B9-5890-0210-41579E284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6530D1C-07CE-C314-04AB-6C8A0426D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DAA38AA-B604-C404-4DB4-D1A23CD7C450}"/>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6" name="Fußzeilenplatzhalter 5">
            <a:extLst>
              <a:ext uri="{FF2B5EF4-FFF2-40B4-BE49-F238E27FC236}">
                <a16:creationId xmlns:a16="http://schemas.microsoft.com/office/drawing/2014/main" id="{9333F7BA-8476-1328-A9EC-DD6B39605F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68DF84B-ED66-4A2D-1A75-839388B31738}"/>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299018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3A28B-E310-DBD3-BB50-80A9E4145B2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666DB96-D671-EE7E-AD5A-E713499B3E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C7EC446-CACB-3BD1-3BC4-AF47DE2BC51D}"/>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5E00A000-5C99-FDF0-FBF9-8E653AF7548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878C59-1288-5657-A2F4-9ECB5A076446}"/>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2780462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1C9D81A-EA2C-C3F5-6FD0-CDD15354FC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EE146CB-A6D9-0EF0-1B61-DC2D279986B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6993C2-4BB6-B17A-A584-7EFE68E0BE22}"/>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A9B911F0-81DD-3F57-91A8-C4AC0336070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F30F7AD-4640-6568-98FE-48F60114B144}"/>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55256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5 Kapiteltrenner Rot">
    <p:bg>
      <p:bgPr>
        <a:solidFill>
          <a:srgbClr val="FF5A5E"/>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4C908D1-8131-03B7-50D9-E1FA6A3196BC}"/>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C6FFA06-3F15-B4EB-D5B7-EACAE93C511F}"/>
              </a:ext>
            </a:extLst>
          </p:cNvPr>
          <p:cNvPicPr>
            <a:picLocks noChangeAspect="1"/>
          </p:cNvPicPr>
          <p:nvPr userDrawn="1"/>
        </p:nvPicPr>
        <p:blipFill rotWithShape="1">
          <a:blip r:embed="rId2"/>
          <a:srcRect t="51417" r="73363"/>
          <a:stretch/>
        </p:blipFill>
        <p:spPr>
          <a:xfrm rot="16200000">
            <a:off x="518332" y="-781804"/>
            <a:ext cx="2360433" cy="3645070"/>
          </a:xfrm>
          <a:prstGeom prst="rect">
            <a:avLst/>
          </a:prstGeom>
        </p:spPr>
      </p:pic>
      <p:sp>
        <p:nvSpPr>
          <p:cNvPr id="14" name="Textplatzhalter 2">
            <a:extLst>
              <a:ext uri="{FF2B5EF4-FFF2-40B4-BE49-F238E27FC236}">
                <a16:creationId xmlns:a16="http://schemas.microsoft.com/office/drawing/2014/main" id="{2DE9AC47-12C7-B0E1-CE84-F7DF8248C0AD}"/>
              </a:ext>
            </a:extLst>
          </p:cNvPr>
          <p:cNvSpPr>
            <a:spLocks noGrp="1"/>
          </p:cNvSpPr>
          <p:nvPr>
            <p:ph type="body" idx="10" hasCustomPrompt="1"/>
          </p:nvPr>
        </p:nvSpPr>
        <p:spPr>
          <a:xfrm>
            <a:off x="831850" y="4632476"/>
            <a:ext cx="6896440" cy="437055"/>
          </a:xfrm>
          <a:prstGeom prst="roundRect">
            <a:avLst>
              <a:gd name="adj" fmla="val 5857"/>
            </a:avLst>
          </a:prstGeom>
          <a:solidFill>
            <a:schemeClr val="tx2"/>
          </a:solidFill>
        </p:spPr>
        <p:txBody>
          <a:bodyPr wrap="none" anchor="ctr" anchorCtr="0">
            <a:spAutoFit/>
          </a:bodyPr>
          <a:lstStyle>
            <a:lvl1pPr marL="0" indent="0">
              <a:buNone/>
              <a:defRPr sz="24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Lorem</a:t>
            </a:r>
            <a:r>
              <a:rPr lang="de-DE"/>
              <a:t> </a:t>
            </a:r>
            <a:r>
              <a:rPr lang="de-DE" err="1"/>
              <a:t>ipsum</a:t>
            </a:r>
            <a:r>
              <a:rPr lang="de-DE"/>
              <a:t> </a:t>
            </a:r>
            <a:r>
              <a:rPr lang="de-DE" err="1"/>
              <a:t>dolor</a:t>
            </a:r>
            <a:r>
              <a:rPr lang="de-DE"/>
              <a:t> </a:t>
            </a:r>
            <a:r>
              <a:rPr lang="de-DE" err="1"/>
              <a:t>sit</a:t>
            </a:r>
            <a:r>
              <a:rPr lang="de-DE"/>
              <a:t>.</a:t>
            </a:r>
          </a:p>
        </p:txBody>
      </p:sp>
      <p:sp>
        <p:nvSpPr>
          <p:cNvPr id="17" name="Titel 1">
            <a:extLst>
              <a:ext uri="{FF2B5EF4-FFF2-40B4-BE49-F238E27FC236}">
                <a16:creationId xmlns:a16="http://schemas.microsoft.com/office/drawing/2014/main" id="{B1A5E9A7-0B1E-3F82-1BF4-C9CCDA6CBBE6}"/>
              </a:ext>
            </a:extLst>
          </p:cNvPr>
          <p:cNvSpPr>
            <a:spLocks noGrp="1"/>
          </p:cNvSpPr>
          <p:nvPr>
            <p:ph type="title" hasCustomPrompt="1"/>
          </p:nvPr>
        </p:nvSpPr>
        <p:spPr>
          <a:xfrm>
            <a:off x="831850" y="1709738"/>
            <a:ext cx="10515600" cy="2852737"/>
          </a:xfrm>
          <a:prstGeom prst="rect">
            <a:avLst/>
          </a:prstGeom>
        </p:spPr>
        <p:txBody>
          <a:bodyPr anchor="b"/>
          <a:lstStyle>
            <a:lvl1pPr>
              <a:defRPr sz="6000" b="0">
                <a:solidFill>
                  <a:schemeClr val="accent5"/>
                </a:solidFill>
                <a:latin typeface="Arial" panose="020B0604020202020204" pitchFamily="34" charset="0"/>
                <a:cs typeface="Arial" panose="020B0604020202020204" pitchFamily="34" charset="0"/>
              </a:defRPr>
            </a:lvl1pPr>
          </a:lstStyle>
          <a:p>
            <a:r>
              <a:rPr lang="de-DE"/>
              <a:t>Kapitelüberschrift, </a:t>
            </a:r>
            <a:br>
              <a:rPr lang="de-DE"/>
            </a:br>
            <a:r>
              <a:rPr lang="de-DE"/>
              <a:t>die über zwei oder drei Zeilen laufen kann</a:t>
            </a:r>
          </a:p>
        </p:txBody>
      </p:sp>
      <p:pic>
        <p:nvPicPr>
          <p:cNvPr id="11" name="Grafik 10">
            <a:extLst>
              <a:ext uri="{FF2B5EF4-FFF2-40B4-BE49-F238E27FC236}">
                <a16:creationId xmlns:a16="http://schemas.microsoft.com/office/drawing/2014/main" id="{BDB377DC-9E94-4CAE-EDD7-57A3656407B7}"/>
              </a:ext>
            </a:extLst>
          </p:cNvPr>
          <p:cNvPicPr>
            <a:picLocks noChangeAspect="1"/>
          </p:cNvPicPr>
          <p:nvPr userDrawn="1"/>
        </p:nvPicPr>
        <p:blipFill>
          <a:blip r:embed="rId3"/>
          <a:srcRect/>
          <a:stretch/>
        </p:blipFill>
        <p:spPr>
          <a:xfrm>
            <a:off x="7195120" y="3816014"/>
            <a:ext cx="2999291" cy="3041986"/>
          </a:xfrm>
          <a:prstGeom prst="rect">
            <a:avLst/>
          </a:prstGeom>
        </p:spPr>
      </p:pic>
      <p:pic>
        <p:nvPicPr>
          <p:cNvPr id="15" name="Grafik 14" descr="Ein Bild, das Screenshot, Muster, Schwarz, Dunkelheit enthält.&#10;&#10;Automatisch generierte Beschreibung">
            <a:extLst>
              <a:ext uri="{FF2B5EF4-FFF2-40B4-BE49-F238E27FC236}">
                <a16:creationId xmlns:a16="http://schemas.microsoft.com/office/drawing/2014/main" id="{5E2B9BA6-B12A-15DE-4314-7DD576AC6FD1}"/>
              </a:ext>
            </a:extLst>
          </p:cNvPr>
          <p:cNvPicPr>
            <a:picLocks noChangeAspect="1"/>
          </p:cNvPicPr>
          <p:nvPr userDrawn="1"/>
        </p:nvPicPr>
        <p:blipFill rotWithShape="1">
          <a:blip r:embed="rId4"/>
          <a:srcRect l="28959" t="29421" b="32217"/>
          <a:stretch/>
        </p:blipFill>
        <p:spPr>
          <a:xfrm>
            <a:off x="-1178155" y="5107738"/>
            <a:ext cx="5093872" cy="2328950"/>
          </a:xfrm>
          <a:prstGeom prst="rect">
            <a:avLst/>
          </a:prstGeom>
        </p:spPr>
      </p:pic>
      <p:pic>
        <p:nvPicPr>
          <p:cNvPr id="18" name="Grafik 17" descr="Ein Bild, das Screenshot, Schwarz enthält.&#10;&#10;Automatisch generierte Beschreibung">
            <a:extLst>
              <a:ext uri="{FF2B5EF4-FFF2-40B4-BE49-F238E27FC236}">
                <a16:creationId xmlns:a16="http://schemas.microsoft.com/office/drawing/2014/main" id="{39C9D692-ADBA-D71D-0477-32A76FB56089}"/>
              </a:ext>
            </a:extLst>
          </p:cNvPr>
          <p:cNvPicPr>
            <a:picLocks noChangeAspect="1"/>
          </p:cNvPicPr>
          <p:nvPr userDrawn="1"/>
        </p:nvPicPr>
        <p:blipFill rotWithShape="1">
          <a:blip r:embed="rId5"/>
          <a:srcRect l="26747" t="47401" b="30084"/>
          <a:stretch>
            <a:fillRect/>
          </a:stretch>
        </p:blipFill>
        <p:spPr>
          <a:xfrm rot="5400000">
            <a:off x="9389489" y="1649470"/>
            <a:ext cx="4459451" cy="1160509"/>
          </a:xfrm>
          <a:prstGeom prst="rect">
            <a:avLst/>
          </a:prstGeom>
        </p:spPr>
      </p:pic>
      <p:pic>
        <p:nvPicPr>
          <p:cNvPr id="19" name="Grafik 18">
            <a:extLst>
              <a:ext uri="{FF2B5EF4-FFF2-40B4-BE49-F238E27FC236}">
                <a16:creationId xmlns:a16="http://schemas.microsoft.com/office/drawing/2014/main" id="{90A15055-3619-055C-9FED-A3D03705B9FF}"/>
              </a:ext>
            </a:extLst>
          </p:cNvPr>
          <p:cNvPicPr>
            <a:picLocks noChangeAspect="1"/>
          </p:cNvPicPr>
          <p:nvPr userDrawn="1"/>
        </p:nvPicPr>
        <p:blipFill rotWithShape="1">
          <a:blip r:embed="rId6"/>
          <a:srcRect l="-1" t="26530" r="75430" b="28576"/>
          <a:stretch>
            <a:fillRect/>
          </a:stretch>
        </p:blipFill>
        <p:spPr>
          <a:xfrm rot="16200000">
            <a:off x="4975200" y="-476791"/>
            <a:ext cx="1743129" cy="2696710"/>
          </a:xfrm>
          <a:prstGeom prst="rect">
            <a:avLst/>
          </a:prstGeom>
        </p:spPr>
      </p:pic>
    </p:spTree>
    <p:extLst>
      <p:ext uri="{BB962C8B-B14F-4D97-AF65-F5344CB8AC3E}">
        <p14:creationId xmlns:p14="http://schemas.microsoft.com/office/powerpoint/2010/main" val="9132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6 Kapiteltrenner Beige">
    <p:bg>
      <p:bgPr>
        <a:solidFill>
          <a:srgbClr val="E6E0D6"/>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B40C0F9-B5B9-94EC-1542-AD000C6138F2}"/>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10B3AD23-9966-F8F5-51E6-CE987C1CEDE0}"/>
              </a:ext>
            </a:extLst>
          </p:cNvPr>
          <p:cNvPicPr>
            <a:picLocks noChangeAspect="1"/>
          </p:cNvPicPr>
          <p:nvPr userDrawn="1"/>
        </p:nvPicPr>
        <p:blipFill rotWithShape="1">
          <a:blip r:embed="rId2"/>
          <a:srcRect l="3187" r="76849"/>
          <a:stretch/>
        </p:blipFill>
        <p:spPr>
          <a:xfrm rot="5400000">
            <a:off x="2123267" y="2914142"/>
            <a:ext cx="1515980" cy="6429486"/>
          </a:xfrm>
          <a:prstGeom prst="rect">
            <a:avLst/>
          </a:prstGeom>
        </p:spPr>
      </p:pic>
      <p:sp>
        <p:nvSpPr>
          <p:cNvPr id="15" name="Textplatzhalter 2">
            <a:extLst>
              <a:ext uri="{FF2B5EF4-FFF2-40B4-BE49-F238E27FC236}">
                <a16:creationId xmlns:a16="http://schemas.microsoft.com/office/drawing/2014/main" id="{BC41F5D0-D249-6B84-74CB-7DE1553A6EFE}"/>
              </a:ext>
            </a:extLst>
          </p:cNvPr>
          <p:cNvSpPr>
            <a:spLocks noGrp="1"/>
          </p:cNvSpPr>
          <p:nvPr>
            <p:ph type="body" idx="10" hasCustomPrompt="1"/>
          </p:nvPr>
        </p:nvSpPr>
        <p:spPr>
          <a:xfrm>
            <a:off x="831850" y="4632476"/>
            <a:ext cx="6896440" cy="437055"/>
          </a:xfrm>
          <a:prstGeom prst="roundRect">
            <a:avLst>
              <a:gd name="adj" fmla="val 5857"/>
            </a:avLst>
          </a:prstGeom>
          <a:solidFill>
            <a:srgbClr val="FF5A5E"/>
          </a:solidFill>
        </p:spPr>
        <p:txBody>
          <a:bodyPr wrap="none" anchor="ctr" anchorCtr="0">
            <a:spAutoFit/>
          </a:bodyPr>
          <a:lstStyle>
            <a:lvl1pPr marL="0" indent="0">
              <a:buNone/>
              <a:defRPr sz="2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Lorem</a:t>
            </a:r>
            <a:r>
              <a:rPr lang="de-DE"/>
              <a:t> </a:t>
            </a:r>
            <a:r>
              <a:rPr lang="de-DE" err="1"/>
              <a:t>ipsum</a:t>
            </a:r>
            <a:r>
              <a:rPr lang="de-DE"/>
              <a:t> </a:t>
            </a:r>
            <a:r>
              <a:rPr lang="de-DE" err="1"/>
              <a:t>dolor</a:t>
            </a:r>
            <a:r>
              <a:rPr lang="de-DE"/>
              <a:t> </a:t>
            </a:r>
            <a:r>
              <a:rPr lang="de-DE" err="1"/>
              <a:t>sit</a:t>
            </a:r>
            <a:r>
              <a:rPr lang="de-DE"/>
              <a:t>.</a:t>
            </a:r>
          </a:p>
        </p:txBody>
      </p:sp>
      <p:pic>
        <p:nvPicPr>
          <p:cNvPr id="2" name="Grafik 1">
            <a:extLst>
              <a:ext uri="{FF2B5EF4-FFF2-40B4-BE49-F238E27FC236}">
                <a16:creationId xmlns:a16="http://schemas.microsoft.com/office/drawing/2014/main" id="{F126D0A8-8B7D-B2E6-3637-30D3DADE9442}"/>
              </a:ext>
            </a:extLst>
          </p:cNvPr>
          <p:cNvPicPr>
            <a:picLocks noChangeAspect="1"/>
          </p:cNvPicPr>
          <p:nvPr userDrawn="1"/>
        </p:nvPicPr>
        <p:blipFill rotWithShape="1">
          <a:blip r:embed="rId3"/>
          <a:srcRect l="7247" t="41728" b="29566"/>
          <a:stretch/>
        </p:blipFill>
        <p:spPr>
          <a:xfrm>
            <a:off x="0" y="-78731"/>
            <a:ext cx="5347034" cy="1401151"/>
          </a:xfrm>
          <a:prstGeom prst="rect">
            <a:avLst/>
          </a:prstGeom>
        </p:spPr>
      </p:pic>
      <p:pic>
        <p:nvPicPr>
          <p:cNvPr id="7" name="Grafik 6" descr="Ein Bild, das Schwarz, Screenshot, Dunkelheit, Kunst enthält.&#10;&#10;Automatisch generierte Beschreibung">
            <a:extLst>
              <a:ext uri="{FF2B5EF4-FFF2-40B4-BE49-F238E27FC236}">
                <a16:creationId xmlns:a16="http://schemas.microsoft.com/office/drawing/2014/main" id="{A30977FE-E85D-611C-669D-DAF84EBE896B}"/>
              </a:ext>
            </a:extLst>
          </p:cNvPr>
          <p:cNvPicPr>
            <a:picLocks noChangeAspect="1"/>
          </p:cNvPicPr>
          <p:nvPr userDrawn="1"/>
        </p:nvPicPr>
        <p:blipFill rotWithShape="1">
          <a:blip r:embed="rId4"/>
          <a:srcRect l="-1" t="59242" r="49737" b="4090"/>
          <a:stretch>
            <a:fillRect/>
          </a:stretch>
        </p:blipFill>
        <p:spPr>
          <a:xfrm>
            <a:off x="7842236" y="3648636"/>
            <a:ext cx="4349764" cy="2623578"/>
          </a:xfrm>
          <a:prstGeom prst="rect">
            <a:avLst/>
          </a:prstGeom>
        </p:spPr>
      </p:pic>
      <p:sp>
        <p:nvSpPr>
          <p:cNvPr id="3" name="Titel 1">
            <a:extLst>
              <a:ext uri="{FF2B5EF4-FFF2-40B4-BE49-F238E27FC236}">
                <a16:creationId xmlns:a16="http://schemas.microsoft.com/office/drawing/2014/main" id="{C7F9DF5A-A170-84AA-CA3A-304E4C2DBD74}"/>
              </a:ext>
            </a:extLst>
          </p:cNvPr>
          <p:cNvSpPr>
            <a:spLocks noGrp="1"/>
          </p:cNvSpPr>
          <p:nvPr>
            <p:ph type="title" hasCustomPrompt="1"/>
          </p:nvPr>
        </p:nvSpPr>
        <p:spPr>
          <a:xfrm>
            <a:off x="831850" y="1709738"/>
            <a:ext cx="10515600" cy="2852737"/>
          </a:xfrm>
          <a:prstGeom prst="rect">
            <a:avLst/>
          </a:prstGeom>
        </p:spPr>
        <p:txBody>
          <a:bodyPr anchor="b"/>
          <a:lstStyle>
            <a:lvl1pPr>
              <a:defRPr sz="6000" b="0">
                <a:solidFill>
                  <a:schemeClr val="bg1">
                    <a:lumMod val="10000"/>
                  </a:schemeClr>
                </a:solidFill>
                <a:latin typeface="Arial" panose="020B0604020202020204" pitchFamily="34" charset="0"/>
                <a:cs typeface="Arial" panose="020B0604020202020204" pitchFamily="34" charset="0"/>
              </a:defRPr>
            </a:lvl1pPr>
          </a:lstStyle>
          <a:p>
            <a:r>
              <a:rPr lang="de-DE"/>
              <a:t>Kapitelüberschrift, </a:t>
            </a:r>
            <a:br>
              <a:rPr lang="de-DE"/>
            </a:br>
            <a:r>
              <a:rPr lang="de-DE"/>
              <a:t>die über zwei oder drei Zeilen laufen kann</a:t>
            </a:r>
          </a:p>
        </p:txBody>
      </p:sp>
    </p:spTree>
    <p:extLst>
      <p:ext uri="{BB962C8B-B14F-4D97-AF65-F5344CB8AC3E}">
        <p14:creationId xmlns:p14="http://schemas.microsoft.com/office/powerpoint/2010/main" val="356617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7 Kapiteltrenner mit Zahl Rot">
    <p:bg>
      <p:bgPr>
        <a:solidFill>
          <a:srgbClr val="FF5A5E"/>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29FC96B-F056-E896-8A60-9B5C459DC313}"/>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5A2CC1-93A8-BB45-AF74-E1FA8F85482C}"/>
              </a:ext>
            </a:extLst>
          </p:cNvPr>
          <p:cNvPicPr>
            <a:picLocks noChangeAspect="1"/>
          </p:cNvPicPr>
          <p:nvPr userDrawn="1"/>
        </p:nvPicPr>
        <p:blipFill rotWithShape="1">
          <a:blip r:embed="rId2"/>
          <a:srcRect l="3774" t="58122" r="30003" b="5699"/>
          <a:stretch>
            <a:fillRect/>
          </a:stretch>
        </p:blipFill>
        <p:spPr>
          <a:xfrm>
            <a:off x="6111302" y="-278049"/>
            <a:ext cx="6012565" cy="2715664"/>
          </a:xfrm>
          <a:prstGeom prst="rect">
            <a:avLst/>
          </a:prstGeom>
        </p:spPr>
      </p:pic>
      <p:pic>
        <p:nvPicPr>
          <p:cNvPr id="4" name="Grafik 3">
            <a:extLst>
              <a:ext uri="{FF2B5EF4-FFF2-40B4-BE49-F238E27FC236}">
                <a16:creationId xmlns:a16="http://schemas.microsoft.com/office/drawing/2014/main" id="{D6F86AA4-D85B-85D6-20A4-75268D925AA9}"/>
              </a:ext>
            </a:extLst>
          </p:cNvPr>
          <p:cNvPicPr>
            <a:picLocks noChangeAspect="1"/>
          </p:cNvPicPr>
          <p:nvPr userDrawn="1"/>
        </p:nvPicPr>
        <p:blipFill rotWithShape="1">
          <a:blip r:embed="rId3"/>
          <a:srcRect l="25344" t="27067" r="5579" b="24538"/>
          <a:stretch>
            <a:fillRect/>
          </a:stretch>
        </p:blipFill>
        <p:spPr>
          <a:xfrm>
            <a:off x="-1" y="1046748"/>
            <a:ext cx="1636295" cy="1146394"/>
          </a:xfrm>
          <a:prstGeom prst="rect">
            <a:avLst/>
          </a:prstGeom>
        </p:spPr>
      </p:pic>
      <p:pic>
        <p:nvPicPr>
          <p:cNvPr id="12" name="Grafik 11">
            <a:extLst>
              <a:ext uri="{FF2B5EF4-FFF2-40B4-BE49-F238E27FC236}">
                <a16:creationId xmlns:a16="http://schemas.microsoft.com/office/drawing/2014/main" id="{56A3B2E6-678A-8FC9-B52C-B3EC56D52250}"/>
              </a:ext>
            </a:extLst>
          </p:cNvPr>
          <p:cNvPicPr>
            <a:picLocks noChangeAspect="1"/>
          </p:cNvPicPr>
          <p:nvPr userDrawn="1"/>
        </p:nvPicPr>
        <p:blipFill rotWithShape="1">
          <a:blip r:embed="rId4"/>
          <a:srcRect l="76030" t="26345" b="27766"/>
          <a:stretch/>
        </p:blipFill>
        <p:spPr>
          <a:xfrm rot="16200000">
            <a:off x="5319723" y="5113220"/>
            <a:ext cx="1478323" cy="2396246"/>
          </a:xfrm>
          <a:prstGeom prst="rect">
            <a:avLst/>
          </a:prstGeom>
        </p:spPr>
      </p:pic>
      <p:pic>
        <p:nvPicPr>
          <p:cNvPr id="13" name="Grafik 12">
            <a:extLst>
              <a:ext uri="{FF2B5EF4-FFF2-40B4-BE49-F238E27FC236}">
                <a16:creationId xmlns:a16="http://schemas.microsoft.com/office/drawing/2014/main" id="{4AD449D4-B716-3F43-2444-209984FC3821}"/>
              </a:ext>
            </a:extLst>
          </p:cNvPr>
          <p:cNvPicPr>
            <a:picLocks noChangeAspect="1"/>
          </p:cNvPicPr>
          <p:nvPr userDrawn="1"/>
        </p:nvPicPr>
        <p:blipFill>
          <a:blip r:embed="rId5"/>
          <a:srcRect t="40514"/>
          <a:stretch>
            <a:fillRect/>
          </a:stretch>
        </p:blipFill>
        <p:spPr>
          <a:xfrm>
            <a:off x="2657545" y="-1"/>
            <a:ext cx="3423155" cy="2065277"/>
          </a:xfrm>
          <a:prstGeom prst="rect">
            <a:avLst/>
          </a:prstGeom>
        </p:spPr>
      </p:pic>
      <p:sp>
        <p:nvSpPr>
          <p:cNvPr id="14" name="Textplatzhalter 2">
            <a:extLst>
              <a:ext uri="{FF2B5EF4-FFF2-40B4-BE49-F238E27FC236}">
                <a16:creationId xmlns:a16="http://schemas.microsoft.com/office/drawing/2014/main" id="{2DE9AC47-12C7-B0E1-CE84-F7DF8248C0AD}"/>
              </a:ext>
            </a:extLst>
          </p:cNvPr>
          <p:cNvSpPr>
            <a:spLocks noGrp="1"/>
          </p:cNvSpPr>
          <p:nvPr>
            <p:ph type="body" idx="10" hasCustomPrompt="1"/>
          </p:nvPr>
        </p:nvSpPr>
        <p:spPr>
          <a:xfrm>
            <a:off x="831850" y="5162573"/>
            <a:ext cx="6896440" cy="437055"/>
          </a:xfrm>
          <a:prstGeom prst="roundRect">
            <a:avLst>
              <a:gd name="adj" fmla="val 5857"/>
            </a:avLst>
          </a:prstGeom>
          <a:solidFill>
            <a:schemeClr val="tx2"/>
          </a:solidFill>
        </p:spPr>
        <p:txBody>
          <a:bodyPr wrap="none" anchor="ctr" anchorCtr="0">
            <a:spAutoFit/>
          </a:bodyPr>
          <a:lstStyle>
            <a:lvl1pPr marL="0" indent="0">
              <a:buNone/>
              <a:defRPr sz="24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Lorem</a:t>
            </a:r>
            <a:r>
              <a:rPr lang="de-DE"/>
              <a:t> </a:t>
            </a:r>
            <a:r>
              <a:rPr lang="de-DE" err="1"/>
              <a:t>ipsum</a:t>
            </a:r>
            <a:r>
              <a:rPr lang="de-DE"/>
              <a:t> </a:t>
            </a:r>
            <a:r>
              <a:rPr lang="de-DE" err="1"/>
              <a:t>dolor</a:t>
            </a:r>
            <a:r>
              <a:rPr lang="de-DE"/>
              <a:t> </a:t>
            </a:r>
            <a:r>
              <a:rPr lang="de-DE" err="1"/>
              <a:t>sit</a:t>
            </a:r>
            <a:r>
              <a:rPr lang="de-DE"/>
              <a:t>.</a:t>
            </a:r>
          </a:p>
        </p:txBody>
      </p:sp>
      <p:sp>
        <p:nvSpPr>
          <p:cNvPr id="17" name="Titel 1">
            <a:extLst>
              <a:ext uri="{FF2B5EF4-FFF2-40B4-BE49-F238E27FC236}">
                <a16:creationId xmlns:a16="http://schemas.microsoft.com/office/drawing/2014/main" id="{B1A5E9A7-0B1E-3F82-1BF4-C9CCDA6CBBE6}"/>
              </a:ext>
            </a:extLst>
          </p:cNvPr>
          <p:cNvSpPr>
            <a:spLocks noGrp="1"/>
          </p:cNvSpPr>
          <p:nvPr>
            <p:ph type="title" hasCustomPrompt="1"/>
          </p:nvPr>
        </p:nvSpPr>
        <p:spPr>
          <a:xfrm>
            <a:off x="831850" y="2288995"/>
            <a:ext cx="10515600" cy="2852737"/>
          </a:xfrm>
          <a:prstGeom prst="rect">
            <a:avLst/>
          </a:prstGeom>
        </p:spPr>
        <p:txBody>
          <a:bodyPr anchor="b"/>
          <a:lstStyle>
            <a:lvl1pPr>
              <a:defRPr sz="6000" b="0">
                <a:solidFill>
                  <a:schemeClr val="accent5"/>
                </a:solidFill>
                <a:latin typeface="Arial" panose="020B0604020202020204" pitchFamily="34" charset="0"/>
                <a:cs typeface="Arial" panose="020B0604020202020204" pitchFamily="34" charset="0"/>
              </a:defRPr>
            </a:lvl1pPr>
          </a:lstStyle>
          <a:p>
            <a:r>
              <a:rPr lang="de-DE"/>
              <a:t>Kapitelüberschrift, </a:t>
            </a:r>
            <a:br>
              <a:rPr lang="de-DE"/>
            </a:br>
            <a:r>
              <a:rPr lang="de-DE"/>
              <a:t>die über zwei oder drei Zeilen laufen kann</a:t>
            </a:r>
          </a:p>
        </p:txBody>
      </p:sp>
      <p:sp>
        <p:nvSpPr>
          <p:cNvPr id="2" name="Textplatzhalter 2">
            <a:extLst>
              <a:ext uri="{FF2B5EF4-FFF2-40B4-BE49-F238E27FC236}">
                <a16:creationId xmlns:a16="http://schemas.microsoft.com/office/drawing/2014/main" id="{DCFE734C-0008-9EBC-3623-08D519117647}"/>
              </a:ext>
            </a:extLst>
          </p:cNvPr>
          <p:cNvSpPr>
            <a:spLocks noGrp="1"/>
          </p:cNvSpPr>
          <p:nvPr>
            <p:ph type="body" idx="11" hasCustomPrompt="1"/>
          </p:nvPr>
        </p:nvSpPr>
        <p:spPr>
          <a:xfrm>
            <a:off x="861670" y="1303277"/>
            <a:ext cx="483637" cy="658832"/>
          </a:xfrm>
          <a:prstGeom prst="roundRect">
            <a:avLst>
              <a:gd name="adj" fmla="val 5857"/>
            </a:avLst>
          </a:prstGeom>
          <a:noFill/>
        </p:spPr>
        <p:txBody>
          <a:bodyPr wrap="none" anchor="ctr" anchorCtr="0">
            <a:spAutoFit/>
          </a:bodyPr>
          <a:lstStyle>
            <a:lvl1pPr marL="0" indent="0">
              <a:buNone/>
              <a:defRPr sz="40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1</a:t>
            </a:r>
          </a:p>
        </p:txBody>
      </p:sp>
    </p:spTree>
    <p:extLst>
      <p:ext uri="{BB962C8B-B14F-4D97-AF65-F5344CB8AC3E}">
        <p14:creationId xmlns:p14="http://schemas.microsoft.com/office/powerpoint/2010/main" val="143365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 Kapiteltrenner mit Zahl Beige">
    <p:bg>
      <p:bgPr>
        <a:solidFill>
          <a:srgbClr val="E6E0D6"/>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DB4C91-3653-FDDD-5712-11D77755E9B2}"/>
              </a:ext>
            </a:extLst>
          </p:cNvPr>
          <p:cNvSpPr/>
          <p:nvPr userDrawn="1"/>
        </p:nvSpPr>
        <p:spPr>
          <a:xfrm>
            <a:off x="0" y="-1"/>
            <a:ext cx="12192000" cy="686741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Schwarz, Screenshot, Dunkelheit, Kunst enthält.&#10;&#10;Automatisch generierte Beschreibung">
            <a:extLst>
              <a:ext uri="{FF2B5EF4-FFF2-40B4-BE49-F238E27FC236}">
                <a16:creationId xmlns:a16="http://schemas.microsoft.com/office/drawing/2014/main" id="{1D82626D-9648-2ECE-AF1F-73D1689900E2}"/>
              </a:ext>
            </a:extLst>
          </p:cNvPr>
          <p:cNvPicPr>
            <a:picLocks noChangeAspect="1"/>
          </p:cNvPicPr>
          <p:nvPr userDrawn="1"/>
        </p:nvPicPr>
        <p:blipFill rotWithShape="1">
          <a:blip r:embed="rId2"/>
          <a:srcRect t="62723" r="28860" b="4090"/>
          <a:stretch>
            <a:fillRect/>
          </a:stretch>
        </p:blipFill>
        <p:spPr>
          <a:xfrm>
            <a:off x="5527973" y="-1"/>
            <a:ext cx="6651327" cy="2565401"/>
          </a:xfrm>
          <a:prstGeom prst="rect">
            <a:avLst/>
          </a:prstGeom>
        </p:spPr>
      </p:pic>
      <p:pic>
        <p:nvPicPr>
          <p:cNvPr id="22" name="Grafik 21">
            <a:extLst>
              <a:ext uri="{FF2B5EF4-FFF2-40B4-BE49-F238E27FC236}">
                <a16:creationId xmlns:a16="http://schemas.microsoft.com/office/drawing/2014/main" id="{ADB7E0F6-72AC-8859-E72D-5BE9FDBAF130}"/>
              </a:ext>
            </a:extLst>
          </p:cNvPr>
          <p:cNvPicPr>
            <a:picLocks noChangeAspect="1"/>
          </p:cNvPicPr>
          <p:nvPr userDrawn="1"/>
        </p:nvPicPr>
        <p:blipFill rotWithShape="1">
          <a:blip r:embed="rId3"/>
          <a:srcRect l="27472" t="27472" r="6286" b="29011"/>
          <a:stretch>
            <a:fillRect/>
          </a:stretch>
        </p:blipFill>
        <p:spPr>
          <a:xfrm>
            <a:off x="-1" y="1034717"/>
            <a:ext cx="1648327" cy="1082842"/>
          </a:xfrm>
          <a:prstGeom prst="rect">
            <a:avLst/>
          </a:prstGeom>
        </p:spPr>
      </p:pic>
      <p:sp>
        <p:nvSpPr>
          <p:cNvPr id="5" name="Textplatzhalter 2">
            <a:extLst>
              <a:ext uri="{FF2B5EF4-FFF2-40B4-BE49-F238E27FC236}">
                <a16:creationId xmlns:a16="http://schemas.microsoft.com/office/drawing/2014/main" id="{582CDD2D-9616-41DF-D92C-EF26E8FB1A2E}"/>
              </a:ext>
            </a:extLst>
          </p:cNvPr>
          <p:cNvSpPr>
            <a:spLocks noGrp="1"/>
          </p:cNvSpPr>
          <p:nvPr>
            <p:ph type="body" idx="13" hasCustomPrompt="1"/>
          </p:nvPr>
        </p:nvSpPr>
        <p:spPr>
          <a:xfrm>
            <a:off x="861670" y="1303277"/>
            <a:ext cx="483637" cy="658832"/>
          </a:xfrm>
          <a:prstGeom prst="roundRect">
            <a:avLst>
              <a:gd name="adj" fmla="val 5857"/>
            </a:avLst>
          </a:prstGeom>
          <a:noFill/>
        </p:spPr>
        <p:txBody>
          <a:bodyPr wrap="none" anchor="ctr" anchorCtr="0">
            <a:spAutoFit/>
          </a:bodyPr>
          <a:lstStyle>
            <a:lvl1pPr marL="0" indent="0">
              <a:buNone/>
              <a:defRPr sz="40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1</a:t>
            </a:r>
          </a:p>
        </p:txBody>
      </p:sp>
      <p:pic>
        <p:nvPicPr>
          <p:cNvPr id="2" name="Grafik 1">
            <a:extLst>
              <a:ext uri="{FF2B5EF4-FFF2-40B4-BE49-F238E27FC236}">
                <a16:creationId xmlns:a16="http://schemas.microsoft.com/office/drawing/2014/main" id="{36D35BD7-930C-C5B3-F93E-73803717AF00}"/>
              </a:ext>
            </a:extLst>
          </p:cNvPr>
          <p:cNvPicPr>
            <a:picLocks noChangeAspect="1"/>
          </p:cNvPicPr>
          <p:nvPr userDrawn="1"/>
        </p:nvPicPr>
        <p:blipFill rotWithShape="1">
          <a:blip r:embed="rId4"/>
          <a:srcRect l="3780" t="27123" r="78339" b="27120"/>
          <a:stretch/>
        </p:blipFill>
        <p:spPr>
          <a:xfrm rot="5400000">
            <a:off x="1919037" y="5107407"/>
            <a:ext cx="1227221" cy="2658979"/>
          </a:xfrm>
          <a:prstGeom prst="rect">
            <a:avLst/>
          </a:prstGeom>
        </p:spPr>
      </p:pic>
      <p:pic>
        <p:nvPicPr>
          <p:cNvPr id="7" name="Grafik 6">
            <a:extLst>
              <a:ext uri="{FF2B5EF4-FFF2-40B4-BE49-F238E27FC236}">
                <a16:creationId xmlns:a16="http://schemas.microsoft.com/office/drawing/2014/main" id="{4ADE15AC-15C7-87F0-3933-151301F5CB81}"/>
              </a:ext>
            </a:extLst>
          </p:cNvPr>
          <p:cNvPicPr>
            <a:picLocks noChangeAspect="1"/>
          </p:cNvPicPr>
          <p:nvPr userDrawn="1"/>
        </p:nvPicPr>
        <p:blipFill rotWithShape="1">
          <a:blip r:embed="rId5"/>
          <a:srcRect l="3629" t="47655" b="29566"/>
          <a:stretch/>
        </p:blipFill>
        <p:spPr>
          <a:xfrm>
            <a:off x="2606250" y="-96253"/>
            <a:ext cx="7815424" cy="1564106"/>
          </a:xfrm>
          <a:prstGeom prst="rect">
            <a:avLst/>
          </a:prstGeom>
        </p:spPr>
      </p:pic>
      <p:sp>
        <p:nvSpPr>
          <p:cNvPr id="8" name="Textplatzhalter 2">
            <a:extLst>
              <a:ext uri="{FF2B5EF4-FFF2-40B4-BE49-F238E27FC236}">
                <a16:creationId xmlns:a16="http://schemas.microsoft.com/office/drawing/2014/main" id="{D2D3610C-B050-B34B-2104-205204A52786}"/>
              </a:ext>
            </a:extLst>
          </p:cNvPr>
          <p:cNvSpPr>
            <a:spLocks noGrp="1"/>
          </p:cNvSpPr>
          <p:nvPr>
            <p:ph type="body" idx="10" hasCustomPrompt="1"/>
          </p:nvPr>
        </p:nvSpPr>
        <p:spPr>
          <a:xfrm>
            <a:off x="831850" y="5162573"/>
            <a:ext cx="6896440" cy="437055"/>
          </a:xfrm>
          <a:prstGeom prst="roundRect">
            <a:avLst>
              <a:gd name="adj" fmla="val 5857"/>
            </a:avLst>
          </a:prstGeom>
          <a:solidFill>
            <a:schemeClr val="tx1"/>
          </a:solidFill>
        </p:spPr>
        <p:txBody>
          <a:bodyPr wrap="none" anchor="ctr" anchorCtr="0">
            <a:spAutoFit/>
          </a:bodyPr>
          <a:lstStyle>
            <a:lvl1pPr marL="0" indent="0">
              <a:buNone/>
              <a:defRPr sz="2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Lorem</a:t>
            </a:r>
            <a:r>
              <a:rPr lang="de-DE"/>
              <a:t> </a:t>
            </a:r>
            <a:r>
              <a:rPr lang="de-DE" err="1"/>
              <a:t>ipsum</a:t>
            </a:r>
            <a:r>
              <a:rPr lang="de-DE"/>
              <a:t> </a:t>
            </a:r>
            <a:r>
              <a:rPr lang="de-DE" err="1"/>
              <a:t>dolor</a:t>
            </a:r>
            <a:r>
              <a:rPr lang="de-DE"/>
              <a:t> </a:t>
            </a:r>
            <a:r>
              <a:rPr lang="de-DE" err="1"/>
              <a:t>sit</a:t>
            </a:r>
            <a:r>
              <a:rPr lang="de-DE"/>
              <a:t>.</a:t>
            </a:r>
          </a:p>
        </p:txBody>
      </p:sp>
      <p:sp>
        <p:nvSpPr>
          <p:cNvPr id="10" name="Titel 1">
            <a:extLst>
              <a:ext uri="{FF2B5EF4-FFF2-40B4-BE49-F238E27FC236}">
                <a16:creationId xmlns:a16="http://schemas.microsoft.com/office/drawing/2014/main" id="{A67A6810-34E7-E583-254A-0A69703AA5E7}"/>
              </a:ext>
            </a:extLst>
          </p:cNvPr>
          <p:cNvSpPr>
            <a:spLocks noGrp="1"/>
          </p:cNvSpPr>
          <p:nvPr>
            <p:ph type="title" hasCustomPrompt="1"/>
          </p:nvPr>
        </p:nvSpPr>
        <p:spPr>
          <a:xfrm>
            <a:off x="831850" y="2288995"/>
            <a:ext cx="10515600" cy="2852737"/>
          </a:xfrm>
          <a:prstGeom prst="rect">
            <a:avLst/>
          </a:prstGeom>
        </p:spPr>
        <p:txBody>
          <a:bodyPr anchor="b"/>
          <a:lstStyle>
            <a:lvl1pPr>
              <a:defRPr sz="6000" b="0">
                <a:solidFill>
                  <a:schemeClr val="bg1">
                    <a:lumMod val="10000"/>
                  </a:schemeClr>
                </a:solidFill>
                <a:latin typeface="Arial" panose="020B0604020202020204" pitchFamily="34" charset="0"/>
                <a:cs typeface="Arial" panose="020B0604020202020204" pitchFamily="34" charset="0"/>
              </a:defRPr>
            </a:lvl1pPr>
          </a:lstStyle>
          <a:p>
            <a:r>
              <a:rPr lang="de-DE"/>
              <a:t>Kapitelüberschrift, </a:t>
            </a:r>
            <a:br>
              <a:rPr lang="de-DE"/>
            </a:br>
            <a:r>
              <a:rPr lang="de-DE"/>
              <a:t>die über zwei oder drei Zeilen laufen kann</a:t>
            </a:r>
          </a:p>
        </p:txBody>
      </p:sp>
    </p:spTree>
    <p:extLst>
      <p:ext uri="{BB962C8B-B14F-4D97-AF65-F5344CB8AC3E}">
        <p14:creationId xmlns:p14="http://schemas.microsoft.com/office/powerpoint/2010/main" val="73503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9 Bilderlayout Beige">
    <p:bg>
      <p:bgPr>
        <a:solidFill>
          <a:srgbClr val="E6E0D6"/>
        </a:solidFill>
        <a:effectLst/>
      </p:bgPr>
    </p:bg>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BEB53D4-502F-4604-1BAF-16D064830428}"/>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16" name="Titel 1">
            <a:extLst>
              <a:ext uri="{FF2B5EF4-FFF2-40B4-BE49-F238E27FC236}">
                <a16:creationId xmlns:a16="http://schemas.microsoft.com/office/drawing/2014/main" id="{C0DAAF02-952B-7026-C321-55B71A5753C2}"/>
              </a:ext>
            </a:extLst>
          </p:cNvPr>
          <p:cNvSpPr>
            <a:spLocks noGrp="1"/>
          </p:cNvSpPr>
          <p:nvPr>
            <p:ph type="title" hasCustomPrompt="1"/>
          </p:nvPr>
        </p:nvSpPr>
        <p:spPr>
          <a:xfrm>
            <a:off x="838200" y="658462"/>
            <a:ext cx="6768889"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3" name="Inhaltsplatzhalter 2">
            <a:extLst>
              <a:ext uri="{FF2B5EF4-FFF2-40B4-BE49-F238E27FC236}">
                <a16:creationId xmlns:a16="http://schemas.microsoft.com/office/drawing/2014/main" id="{0D8BFD3F-3D88-3EC9-C6DD-BB3CC2BDFB1B}"/>
              </a:ext>
            </a:extLst>
          </p:cNvPr>
          <p:cNvSpPr>
            <a:spLocks noGrp="1"/>
          </p:cNvSpPr>
          <p:nvPr>
            <p:ph sz="half" idx="16"/>
          </p:nvPr>
        </p:nvSpPr>
        <p:spPr>
          <a:xfrm>
            <a:off x="6261236" y="1465545"/>
            <a:ext cx="4969042" cy="2057400"/>
          </a:xfrm>
          <a:prstGeom prst="roundRect">
            <a:avLst>
              <a:gd name="adj" fmla="val 3654"/>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Mastertextformat bearbeiten</a:t>
            </a:r>
          </a:p>
        </p:txBody>
      </p:sp>
      <p:pic>
        <p:nvPicPr>
          <p:cNvPr id="2" name="Grafik 1">
            <a:extLst>
              <a:ext uri="{FF2B5EF4-FFF2-40B4-BE49-F238E27FC236}">
                <a16:creationId xmlns:a16="http://schemas.microsoft.com/office/drawing/2014/main" id="{AE885B3E-362B-396E-42B2-D0778C879391}"/>
              </a:ext>
            </a:extLst>
          </p:cNvPr>
          <p:cNvPicPr>
            <a:picLocks noChangeAspect="1"/>
          </p:cNvPicPr>
          <p:nvPr userDrawn="1"/>
        </p:nvPicPr>
        <p:blipFill rotWithShape="1">
          <a:blip r:embed="rId2"/>
          <a:srcRect t="27627"/>
          <a:stretch>
            <a:fillRect/>
          </a:stretch>
        </p:blipFill>
        <p:spPr>
          <a:xfrm>
            <a:off x="8778450" y="0"/>
            <a:ext cx="3637173" cy="1918251"/>
          </a:xfrm>
          <a:prstGeom prst="rect">
            <a:avLst/>
          </a:prstGeom>
        </p:spPr>
      </p:pic>
      <p:sp>
        <p:nvSpPr>
          <p:cNvPr id="11" name="Inhaltsplatzhalter 2">
            <a:extLst>
              <a:ext uri="{FF2B5EF4-FFF2-40B4-BE49-F238E27FC236}">
                <a16:creationId xmlns:a16="http://schemas.microsoft.com/office/drawing/2014/main" id="{7C79B425-6C98-2237-F89C-8EA32ED066CD}"/>
              </a:ext>
            </a:extLst>
          </p:cNvPr>
          <p:cNvSpPr>
            <a:spLocks noGrp="1"/>
          </p:cNvSpPr>
          <p:nvPr>
            <p:ph sz="half" idx="18"/>
          </p:nvPr>
        </p:nvSpPr>
        <p:spPr>
          <a:xfrm>
            <a:off x="6261236" y="3703419"/>
            <a:ext cx="4969042" cy="2057400"/>
          </a:xfrm>
          <a:prstGeom prst="roundRect">
            <a:avLst>
              <a:gd name="adj" fmla="val 3654"/>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2" name="Inhaltsplatzhalter 2">
            <a:extLst>
              <a:ext uri="{FF2B5EF4-FFF2-40B4-BE49-F238E27FC236}">
                <a16:creationId xmlns:a16="http://schemas.microsoft.com/office/drawing/2014/main" id="{C9C7CECC-0F00-A05D-1290-445D7C5FB3CC}"/>
              </a:ext>
            </a:extLst>
          </p:cNvPr>
          <p:cNvSpPr>
            <a:spLocks noGrp="1"/>
          </p:cNvSpPr>
          <p:nvPr>
            <p:ph sz="half" idx="19"/>
          </p:nvPr>
        </p:nvSpPr>
        <p:spPr>
          <a:xfrm>
            <a:off x="950495" y="1465545"/>
            <a:ext cx="4969042" cy="2057400"/>
          </a:xfrm>
          <a:prstGeom prst="roundRect">
            <a:avLst>
              <a:gd name="adj" fmla="val 3654"/>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3" name="Inhaltsplatzhalter 2">
            <a:extLst>
              <a:ext uri="{FF2B5EF4-FFF2-40B4-BE49-F238E27FC236}">
                <a16:creationId xmlns:a16="http://schemas.microsoft.com/office/drawing/2014/main" id="{8829EB61-3ED6-AF40-83B2-C85A4139D098}"/>
              </a:ext>
            </a:extLst>
          </p:cNvPr>
          <p:cNvSpPr>
            <a:spLocks noGrp="1"/>
          </p:cNvSpPr>
          <p:nvPr>
            <p:ph sz="half" idx="20"/>
          </p:nvPr>
        </p:nvSpPr>
        <p:spPr>
          <a:xfrm>
            <a:off x="950495" y="3703419"/>
            <a:ext cx="4969042" cy="2057400"/>
          </a:xfrm>
          <a:prstGeom prst="roundRect">
            <a:avLst>
              <a:gd name="adj" fmla="val 3654"/>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Mastertextformat bearbeiten</a:t>
            </a:r>
          </a:p>
        </p:txBody>
      </p:sp>
    </p:spTree>
    <p:extLst>
      <p:ext uri="{BB962C8B-B14F-4D97-AF65-F5344CB8AC3E}">
        <p14:creationId xmlns:p14="http://schemas.microsoft.com/office/powerpoint/2010/main" val="74206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Inhalt Aufzählung mit Bild Beige">
    <p:bg>
      <p:bgPr>
        <a:solidFill>
          <a:srgbClr val="E6E0D6"/>
        </a:solidFill>
        <a:effectLst/>
      </p:bgPr>
    </p:bg>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5F96735C-41A8-0309-E4C7-B8BDDEE7350E}"/>
              </a:ext>
            </a:extLst>
          </p:cNvPr>
          <p:cNvSpPr>
            <a:spLocks noGrp="1"/>
          </p:cNvSpPr>
          <p:nvPr>
            <p:ph type="body" idx="1" hasCustomPrompt="1"/>
          </p:nvPr>
        </p:nvSpPr>
        <p:spPr>
          <a:xfrm>
            <a:off x="852160" y="2565400"/>
            <a:ext cx="4729223" cy="3203575"/>
          </a:xfrm>
          <a:prstGeom prst="rect">
            <a:avLst/>
          </a:prstGeom>
          <a:noFill/>
        </p:spPr>
        <p:txBody>
          <a:bodyPr/>
          <a:lstStyle>
            <a:lvl1pPr marL="285750" indent="-285750">
              <a:buFont typeface="Arial" panose="020B0604020202020204" pitchFamily="34" charset="0"/>
              <a:buChar char="•"/>
              <a:defRPr sz="1600" b="0" i="0" baseline="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lvl="0"/>
            <a:r>
              <a:rPr lang="de-DE"/>
              <a:t>Rechts steht ein Bild</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13" name="Textplatzhalter 2">
            <a:extLst>
              <a:ext uri="{FF2B5EF4-FFF2-40B4-BE49-F238E27FC236}">
                <a16:creationId xmlns:a16="http://schemas.microsoft.com/office/drawing/2014/main" id="{0B24E5BA-13CE-4E24-6546-00A2FE480A31}"/>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14" name="Inhaltsplatzhalter 3">
            <a:extLst>
              <a:ext uri="{FF2B5EF4-FFF2-40B4-BE49-F238E27FC236}">
                <a16:creationId xmlns:a16="http://schemas.microsoft.com/office/drawing/2014/main" id="{F9FD7886-32F5-1403-1C5D-05E98DA6E459}"/>
              </a:ext>
            </a:extLst>
          </p:cNvPr>
          <p:cNvSpPr>
            <a:spLocks noGrp="1"/>
          </p:cNvSpPr>
          <p:nvPr>
            <p:ph sz="half" idx="2" hasCustomPrompt="1"/>
          </p:nvPr>
        </p:nvSpPr>
        <p:spPr>
          <a:xfrm>
            <a:off x="6106989" y="2135046"/>
            <a:ext cx="5167640" cy="3635375"/>
          </a:xfrm>
          <a:prstGeom prst="roundRect">
            <a:avLst>
              <a:gd name="adj" fmla="val 1959"/>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sp>
        <p:nvSpPr>
          <p:cNvPr id="16" name="Titel 1">
            <a:extLst>
              <a:ext uri="{FF2B5EF4-FFF2-40B4-BE49-F238E27FC236}">
                <a16:creationId xmlns:a16="http://schemas.microsoft.com/office/drawing/2014/main" id="{F1B1D9D2-159F-7DA9-A776-842A0AA5C525}"/>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17" name="Textplatzhalter 2">
            <a:extLst>
              <a:ext uri="{FF2B5EF4-FFF2-40B4-BE49-F238E27FC236}">
                <a16:creationId xmlns:a16="http://schemas.microsoft.com/office/drawing/2014/main" id="{638BE2AD-9360-092B-4AB0-B9A15ED2D6B2}"/>
              </a:ext>
            </a:extLst>
          </p:cNvPr>
          <p:cNvSpPr>
            <a:spLocks noGrp="1"/>
          </p:cNvSpPr>
          <p:nvPr>
            <p:ph type="body" idx="12" hasCustomPrompt="1"/>
          </p:nvPr>
        </p:nvSpPr>
        <p:spPr>
          <a:xfrm>
            <a:off x="850075" y="2135046"/>
            <a:ext cx="3825086"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pic>
        <p:nvPicPr>
          <p:cNvPr id="3" name="Grafik 2">
            <a:extLst>
              <a:ext uri="{FF2B5EF4-FFF2-40B4-BE49-F238E27FC236}">
                <a16:creationId xmlns:a16="http://schemas.microsoft.com/office/drawing/2014/main" id="{D84D47C8-BFF5-FCC6-981C-99C1B6CA90D3}"/>
              </a:ext>
            </a:extLst>
          </p:cNvPr>
          <p:cNvPicPr>
            <a:picLocks noChangeAspect="1"/>
          </p:cNvPicPr>
          <p:nvPr userDrawn="1"/>
        </p:nvPicPr>
        <p:blipFill rotWithShape="1">
          <a:blip r:embed="rId2"/>
          <a:srcRect l="33408" t="27092"/>
          <a:stretch>
            <a:fillRect/>
          </a:stretch>
        </p:blipFill>
        <p:spPr>
          <a:xfrm rot="5400000">
            <a:off x="10124829" y="232431"/>
            <a:ext cx="2299600" cy="1834742"/>
          </a:xfrm>
          <a:prstGeom prst="rect">
            <a:avLst/>
          </a:prstGeom>
        </p:spPr>
      </p:pic>
    </p:spTree>
    <p:extLst>
      <p:ext uri="{BB962C8B-B14F-4D97-AF65-F5344CB8AC3E}">
        <p14:creationId xmlns:p14="http://schemas.microsoft.com/office/powerpoint/2010/main" val="118596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82062BEF-29CF-058C-D387-189A1DD409D2}"/>
              </a:ext>
            </a:extLst>
          </p:cNvPr>
          <p:cNvSpPr/>
          <p:nvPr userDrawn="1"/>
        </p:nvSpPr>
        <p:spPr>
          <a:xfrm>
            <a:off x="12468098" y="1062434"/>
            <a:ext cx="468052" cy="218360"/>
          </a:xfrm>
          <a:prstGeom prst="rect">
            <a:avLst/>
          </a:prstGeom>
          <a:solidFill>
            <a:srgbClr val="8846FF"/>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solidFill>
                <a:srgbClr val="8846FF"/>
              </a:solidFill>
              <a:latin typeface="+mn-lt"/>
            </a:endParaRPr>
          </a:p>
        </p:txBody>
      </p:sp>
      <p:sp>
        <p:nvSpPr>
          <p:cNvPr id="24" name="Textfeld 23">
            <a:extLst>
              <a:ext uri="{FF2B5EF4-FFF2-40B4-BE49-F238E27FC236}">
                <a16:creationId xmlns:a16="http://schemas.microsoft.com/office/drawing/2014/main" id="{D0220C11-31C3-0774-2985-B2483562B74C}"/>
              </a:ext>
            </a:extLst>
          </p:cNvPr>
          <p:cNvSpPr txBox="1"/>
          <p:nvPr userDrawn="1"/>
        </p:nvSpPr>
        <p:spPr>
          <a:xfrm>
            <a:off x="13012358" y="1055988"/>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27" name="Rechteck 26">
            <a:extLst>
              <a:ext uri="{FF2B5EF4-FFF2-40B4-BE49-F238E27FC236}">
                <a16:creationId xmlns:a16="http://schemas.microsoft.com/office/drawing/2014/main" id="{94D1DBAF-29F0-A4DE-BF04-74E0F889B8EA}"/>
              </a:ext>
            </a:extLst>
          </p:cNvPr>
          <p:cNvSpPr/>
          <p:nvPr userDrawn="1"/>
        </p:nvSpPr>
        <p:spPr>
          <a:xfrm>
            <a:off x="12468098" y="1425668"/>
            <a:ext cx="468052" cy="218360"/>
          </a:xfrm>
          <a:prstGeom prst="rect">
            <a:avLst/>
          </a:prstGeom>
          <a:solidFill>
            <a:srgbClr val="FCF988"/>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28" name="Textfeld 27">
            <a:extLst>
              <a:ext uri="{FF2B5EF4-FFF2-40B4-BE49-F238E27FC236}">
                <a16:creationId xmlns:a16="http://schemas.microsoft.com/office/drawing/2014/main" id="{CE0FF36A-EA9C-43E5-5192-F45D7A227E39}"/>
              </a:ext>
            </a:extLst>
          </p:cNvPr>
          <p:cNvSpPr txBox="1"/>
          <p:nvPr userDrawn="1"/>
        </p:nvSpPr>
        <p:spPr>
          <a:xfrm>
            <a:off x="13012358" y="1425668"/>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31" name="Rechteck 30">
            <a:extLst>
              <a:ext uri="{FF2B5EF4-FFF2-40B4-BE49-F238E27FC236}">
                <a16:creationId xmlns:a16="http://schemas.microsoft.com/office/drawing/2014/main" id="{E221D972-A6D8-B0BF-14E1-1F569CDCCEE8}"/>
              </a:ext>
            </a:extLst>
          </p:cNvPr>
          <p:cNvSpPr/>
          <p:nvPr userDrawn="1"/>
        </p:nvSpPr>
        <p:spPr>
          <a:xfrm>
            <a:off x="12468098" y="316387"/>
            <a:ext cx="468052" cy="218360"/>
          </a:xfrm>
          <a:prstGeom prst="rect">
            <a:avLst/>
          </a:prstGeom>
          <a:solidFill>
            <a:srgbClr val="E6E0D6"/>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32" name="Textfeld 31">
            <a:extLst>
              <a:ext uri="{FF2B5EF4-FFF2-40B4-BE49-F238E27FC236}">
                <a16:creationId xmlns:a16="http://schemas.microsoft.com/office/drawing/2014/main" id="{4F14C01E-84C0-2C9C-0B34-219BBA1A5603}"/>
              </a:ext>
            </a:extLst>
          </p:cNvPr>
          <p:cNvSpPr txBox="1"/>
          <p:nvPr userDrawn="1"/>
        </p:nvSpPr>
        <p:spPr>
          <a:xfrm>
            <a:off x="13012358" y="31638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35" name="Rechteck 34">
            <a:extLst>
              <a:ext uri="{FF2B5EF4-FFF2-40B4-BE49-F238E27FC236}">
                <a16:creationId xmlns:a16="http://schemas.microsoft.com/office/drawing/2014/main" id="{C61BBC66-3286-46C6-7E3B-7F3C40BB4C4C}"/>
              </a:ext>
            </a:extLst>
          </p:cNvPr>
          <p:cNvSpPr/>
          <p:nvPr userDrawn="1"/>
        </p:nvSpPr>
        <p:spPr>
          <a:xfrm>
            <a:off x="12468098" y="695825"/>
            <a:ext cx="468052" cy="218360"/>
          </a:xfrm>
          <a:prstGeom prst="rect">
            <a:avLst/>
          </a:prstGeom>
          <a:solidFill>
            <a:srgbClr val="FF5A5E"/>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36" name="Textfeld 35">
            <a:extLst>
              <a:ext uri="{FF2B5EF4-FFF2-40B4-BE49-F238E27FC236}">
                <a16:creationId xmlns:a16="http://schemas.microsoft.com/office/drawing/2014/main" id="{8E1870EC-B992-D4C1-CC1E-25B89F2F0E2E}"/>
              </a:ext>
            </a:extLst>
          </p:cNvPr>
          <p:cNvSpPr txBox="1"/>
          <p:nvPr userDrawn="1"/>
        </p:nvSpPr>
        <p:spPr>
          <a:xfrm>
            <a:off x="13012358" y="695825"/>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39" name="Textfeld 38">
            <a:extLst>
              <a:ext uri="{FF2B5EF4-FFF2-40B4-BE49-F238E27FC236}">
                <a16:creationId xmlns:a16="http://schemas.microsoft.com/office/drawing/2014/main" id="{385ADDE6-41B3-3D97-FDD3-2E3B626A4332}"/>
              </a:ext>
            </a:extLst>
          </p:cNvPr>
          <p:cNvSpPr txBox="1"/>
          <p:nvPr userDrawn="1"/>
        </p:nvSpPr>
        <p:spPr>
          <a:xfrm>
            <a:off x="12468098" y="0"/>
            <a:ext cx="1944216" cy="201524"/>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r>
              <a:rPr lang="de-DE" sz="800">
                <a:solidFill>
                  <a:schemeClr val="bg1"/>
                </a:solidFill>
                <a:latin typeface="+mn-lt"/>
              </a:rPr>
              <a:t>Die</a:t>
            </a:r>
            <a:r>
              <a:rPr lang="de-DE" sz="800" baseline="0">
                <a:solidFill>
                  <a:schemeClr val="bg1"/>
                </a:solidFill>
                <a:latin typeface="+mn-lt"/>
              </a:rPr>
              <a:t> Farbwelt der WEG (</a:t>
            </a:r>
            <a:r>
              <a:rPr lang="de-DE" sz="800" baseline="0" err="1">
                <a:solidFill>
                  <a:schemeClr val="bg1"/>
                </a:solidFill>
                <a:latin typeface="+mn-lt"/>
              </a:rPr>
              <a:t>pri</a:t>
            </a:r>
            <a:r>
              <a:rPr lang="de-DE" sz="800" baseline="0">
                <a:solidFill>
                  <a:schemeClr val="bg1"/>
                </a:solidFill>
                <a:latin typeface="+mn-lt"/>
              </a:rPr>
              <a:t>)</a:t>
            </a:r>
            <a:endParaRPr lang="de-DE" sz="800">
              <a:solidFill>
                <a:schemeClr val="bg1"/>
              </a:solidFill>
              <a:latin typeface="+mn-lt"/>
            </a:endParaRPr>
          </a:p>
        </p:txBody>
      </p:sp>
      <p:sp>
        <p:nvSpPr>
          <p:cNvPr id="42" name="Textfeld 41">
            <a:extLst>
              <a:ext uri="{FF2B5EF4-FFF2-40B4-BE49-F238E27FC236}">
                <a16:creationId xmlns:a16="http://schemas.microsoft.com/office/drawing/2014/main" id="{1769F477-565E-15E2-AD7E-2BA0CE89CFC3}"/>
              </a:ext>
            </a:extLst>
          </p:cNvPr>
          <p:cNvSpPr txBox="1"/>
          <p:nvPr userDrawn="1"/>
        </p:nvSpPr>
        <p:spPr>
          <a:xfrm>
            <a:off x="12468098" y="2092960"/>
            <a:ext cx="1944216" cy="201524"/>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r>
              <a:rPr lang="de-DE" sz="800">
                <a:solidFill>
                  <a:schemeClr val="bg1"/>
                </a:solidFill>
                <a:latin typeface="+mn-lt"/>
              </a:rPr>
              <a:t>Die</a:t>
            </a:r>
            <a:r>
              <a:rPr lang="de-DE" sz="800" baseline="0">
                <a:solidFill>
                  <a:schemeClr val="bg1"/>
                </a:solidFill>
                <a:latin typeface="+mn-lt"/>
              </a:rPr>
              <a:t> Farbwelt der WEG (sec)</a:t>
            </a:r>
            <a:endParaRPr lang="de-DE" sz="800">
              <a:solidFill>
                <a:schemeClr val="bg1"/>
              </a:solidFill>
              <a:latin typeface="+mn-lt"/>
            </a:endParaRPr>
          </a:p>
        </p:txBody>
      </p:sp>
      <p:sp>
        <p:nvSpPr>
          <p:cNvPr id="43" name="Rechteck 42">
            <a:extLst>
              <a:ext uri="{FF2B5EF4-FFF2-40B4-BE49-F238E27FC236}">
                <a16:creationId xmlns:a16="http://schemas.microsoft.com/office/drawing/2014/main" id="{CF6ABD3F-5742-7BF2-B492-816177F12FD3}"/>
              </a:ext>
            </a:extLst>
          </p:cNvPr>
          <p:cNvSpPr/>
          <p:nvPr userDrawn="1"/>
        </p:nvSpPr>
        <p:spPr>
          <a:xfrm>
            <a:off x="12468098" y="2465477"/>
            <a:ext cx="468052" cy="218360"/>
          </a:xfrm>
          <a:prstGeom prst="rect">
            <a:avLst/>
          </a:prstGeom>
          <a:solidFill>
            <a:srgbClr val="FDEBDC"/>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44" name="Textfeld 43">
            <a:extLst>
              <a:ext uri="{FF2B5EF4-FFF2-40B4-BE49-F238E27FC236}">
                <a16:creationId xmlns:a16="http://schemas.microsoft.com/office/drawing/2014/main" id="{62FCFFED-AFC9-912C-C438-B4172D4C327B}"/>
              </a:ext>
            </a:extLst>
          </p:cNvPr>
          <p:cNvSpPr txBox="1"/>
          <p:nvPr userDrawn="1"/>
        </p:nvSpPr>
        <p:spPr>
          <a:xfrm>
            <a:off x="13012358" y="246547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45" name="Rechteck 44">
            <a:extLst>
              <a:ext uri="{FF2B5EF4-FFF2-40B4-BE49-F238E27FC236}">
                <a16:creationId xmlns:a16="http://schemas.microsoft.com/office/drawing/2014/main" id="{C6F643E1-7D0B-D5B0-FB87-F4D8CF39D1CF}"/>
              </a:ext>
            </a:extLst>
          </p:cNvPr>
          <p:cNvSpPr/>
          <p:nvPr userDrawn="1"/>
        </p:nvSpPr>
        <p:spPr>
          <a:xfrm>
            <a:off x="12468098" y="2821077"/>
            <a:ext cx="468052" cy="218360"/>
          </a:xfrm>
          <a:prstGeom prst="rect">
            <a:avLst/>
          </a:prstGeom>
          <a:solidFill>
            <a:srgbClr val="E1E0F7"/>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46" name="Textfeld 45">
            <a:extLst>
              <a:ext uri="{FF2B5EF4-FFF2-40B4-BE49-F238E27FC236}">
                <a16:creationId xmlns:a16="http://schemas.microsoft.com/office/drawing/2014/main" id="{066B09B9-ACDC-7740-1EFA-87121759EF3F}"/>
              </a:ext>
            </a:extLst>
          </p:cNvPr>
          <p:cNvSpPr txBox="1"/>
          <p:nvPr userDrawn="1"/>
        </p:nvSpPr>
        <p:spPr>
          <a:xfrm>
            <a:off x="13012358" y="282107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47" name="Rechteck 46">
            <a:extLst>
              <a:ext uri="{FF2B5EF4-FFF2-40B4-BE49-F238E27FC236}">
                <a16:creationId xmlns:a16="http://schemas.microsoft.com/office/drawing/2014/main" id="{BA3B4108-98A9-0F16-2410-213FDA39E3A9}"/>
              </a:ext>
            </a:extLst>
          </p:cNvPr>
          <p:cNvSpPr/>
          <p:nvPr userDrawn="1"/>
        </p:nvSpPr>
        <p:spPr>
          <a:xfrm>
            <a:off x="12468098" y="3176677"/>
            <a:ext cx="468052" cy="218360"/>
          </a:xfrm>
          <a:prstGeom prst="rect">
            <a:avLst/>
          </a:prstGeom>
          <a:solidFill>
            <a:srgbClr val="FF5A5F"/>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48" name="Textfeld 47">
            <a:extLst>
              <a:ext uri="{FF2B5EF4-FFF2-40B4-BE49-F238E27FC236}">
                <a16:creationId xmlns:a16="http://schemas.microsoft.com/office/drawing/2014/main" id="{0FC3B051-DEFF-2781-281F-AEDF6E7FFD89}"/>
              </a:ext>
            </a:extLst>
          </p:cNvPr>
          <p:cNvSpPr txBox="1"/>
          <p:nvPr userDrawn="1"/>
        </p:nvSpPr>
        <p:spPr>
          <a:xfrm>
            <a:off x="13012358" y="317667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56" name="Rechteck 55">
            <a:extLst>
              <a:ext uri="{FF2B5EF4-FFF2-40B4-BE49-F238E27FC236}">
                <a16:creationId xmlns:a16="http://schemas.microsoft.com/office/drawing/2014/main" id="{B63374C2-4130-7085-779B-A0C2872D3273}"/>
              </a:ext>
            </a:extLst>
          </p:cNvPr>
          <p:cNvSpPr/>
          <p:nvPr userDrawn="1"/>
        </p:nvSpPr>
        <p:spPr>
          <a:xfrm>
            <a:off x="12468098" y="3522117"/>
            <a:ext cx="468052" cy="218360"/>
          </a:xfrm>
          <a:prstGeom prst="rect">
            <a:avLst/>
          </a:prstGeom>
          <a:solidFill>
            <a:srgbClr val="FAF9F7"/>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57" name="Textfeld 56">
            <a:extLst>
              <a:ext uri="{FF2B5EF4-FFF2-40B4-BE49-F238E27FC236}">
                <a16:creationId xmlns:a16="http://schemas.microsoft.com/office/drawing/2014/main" id="{9A1E2E0D-ED1F-F618-0F23-D0048FAFECBF}"/>
              </a:ext>
            </a:extLst>
          </p:cNvPr>
          <p:cNvSpPr txBox="1"/>
          <p:nvPr userDrawn="1"/>
        </p:nvSpPr>
        <p:spPr>
          <a:xfrm>
            <a:off x="13012358" y="352211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58" name="Rechteck 57">
            <a:extLst>
              <a:ext uri="{FF2B5EF4-FFF2-40B4-BE49-F238E27FC236}">
                <a16:creationId xmlns:a16="http://schemas.microsoft.com/office/drawing/2014/main" id="{E116D014-D61C-21CA-7EFB-653ACFC503B8}"/>
              </a:ext>
            </a:extLst>
          </p:cNvPr>
          <p:cNvSpPr/>
          <p:nvPr userDrawn="1"/>
        </p:nvSpPr>
        <p:spPr>
          <a:xfrm>
            <a:off x="12468098" y="3174193"/>
            <a:ext cx="468052" cy="218360"/>
          </a:xfrm>
          <a:prstGeom prst="rect">
            <a:avLst/>
          </a:prstGeom>
          <a:solidFill>
            <a:srgbClr val="EEEEEE"/>
          </a:solidFill>
          <a:ln>
            <a:solidFill>
              <a:schemeClr val="accent6">
                <a:lumMod val="20000"/>
                <a:lumOff val="80000"/>
              </a:schemeClr>
            </a:solid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2" name="Rechteck 1">
            <a:extLst>
              <a:ext uri="{FF2B5EF4-FFF2-40B4-BE49-F238E27FC236}">
                <a16:creationId xmlns:a16="http://schemas.microsoft.com/office/drawing/2014/main" id="{9B80E175-03CB-F2BC-AAED-BA7F268D43E0}"/>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531461"/>
      </p:ext>
    </p:extLst>
  </p:cSld>
  <p:clrMap bg1="lt1" tx1="dk1" bg2="lt2" tx2="dk2" accent1="accent1" accent2="accent2" accent3="accent3" accent4="accent4" accent5="accent5" accent6="accent6" hlink="hlink" folHlink="folHlink"/>
  <p:sldLayoutIdLst>
    <p:sldLayoutId id="2147483678" r:id="rId1"/>
    <p:sldLayoutId id="2147483729" r:id="rId2"/>
    <p:sldLayoutId id="2147483704" r:id="rId3"/>
    <p:sldLayoutId id="2147483674" r:id="rId4"/>
    <p:sldLayoutId id="2147483667" r:id="rId5"/>
    <p:sldLayoutId id="2147483684" r:id="rId6"/>
    <p:sldLayoutId id="2147483685" r:id="rId7"/>
    <p:sldLayoutId id="2147483658" r:id="rId8"/>
    <p:sldLayoutId id="2147483702" r:id="rId9"/>
    <p:sldLayoutId id="2147483703" r:id="rId10"/>
    <p:sldLayoutId id="2147483731" r:id="rId11"/>
    <p:sldLayoutId id="2147483672" r:id="rId12"/>
    <p:sldLayoutId id="2147483727" r:id="rId13"/>
    <p:sldLayoutId id="2147483683" r:id="rId14"/>
    <p:sldLayoutId id="2147483736" r:id="rId15"/>
    <p:sldLayoutId id="2147483705" r:id="rId16"/>
    <p:sldLayoutId id="2147483671" r:id="rId17"/>
    <p:sldLayoutId id="2147483725" r:id="rId18"/>
    <p:sldLayoutId id="2147483706" r:id="rId19"/>
    <p:sldLayoutId id="2147483687" r:id="rId20"/>
    <p:sldLayoutId id="2147483726" r:id="rId21"/>
    <p:sldLayoutId id="2147483681" r:id="rId22"/>
    <p:sldLayoutId id="2147483707" r:id="rId23"/>
    <p:sldLayoutId id="2147483732" r:id="rId24"/>
    <p:sldLayoutId id="2147483737" r:id="rId25"/>
  </p:sldLayoutIdLst>
  <p:txStyles>
    <p:title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orient="horz" pos="1344" userDrawn="1">
          <p15:clr>
            <a:srgbClr val="F26B43"/>
          </p15:clr>
        </p15:guide>
        <p15:guide id="3" orient="horz" pos="1616" userDrawn="1">
          <p15:clr>
            <a:srgbClr val="F26B43"/>
          </p15:clr>
        </p15:guide>
        <p15:guide id="4" orient="horz" pos="2069" userDrawn="1">
          <p15:clr>
            <a:srgbClr val="F26B43"/>
          </p15:clr>
        </p15:guide>
        <p15:guide id="5" orient="horz" pos="3634" userDrawn="1">
          <p15:clr>
            <a:srgbClr val="F26B43"/>
          </p15:clr>
        </p15:guide>
        <p15:guide id="6" orient="horz" pos="3748" userDrawn="1">
          <p15:clr>
            <a:srgbClr val="F26B43"/>
          </p15:clr>
        </p15:guide>
        <p15:guide id="7" orient="horz" pos="4133" userDrawn="1">
          <p15:clr>
            <a:srgbClr val="F26B43"/>
          </p15:clr>
        </p15:guide>
        <p15:guide id="8" pos="597" userDrawn="1">
          <p15:clr>
            <a:srgbClr val="F26B43"/>
          </p15:clr>
        </p15:guide>
        <p15:guide id="9" pos="6879" userDrawn="1">
          <p15:clr>
            <a:srgbClr val="F26B43"/>
          </p15:clr>
        </p15:guide>
        <p15:guide id="10" pos="6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2A7FDAE-E600-325C-8209-0CF12A519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221E49D-190D-44B0-4E49-1952CF893C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5003B-A0EA-86F7-7EAF-A466D69A9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BDC5EEFB-C3E6-F5AA-7A86-B3A04B830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E68AAC35-F8B0-EB46-FC17-28266E008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DEDEA-8965-4196-A9DB-925C85A01FE3}" type="slidenum">
              <a:rPr lang="de-DE" smtClean="0"/>
              <a:t>‹Nr.›</a:t>
            </a:fld>
            <a:endParaRPr lang="de-DE"/>
          </a:p>
        </p:txBody>
      </p:sp>
    </p:spTree>
    <p:extLst>
      <p:ext uri="{BB962C8B-B14F-4D97-AF65-F5344CB8AC3E}">
        <p14:creationId xmlns:p14="http://schemas.microsoft.com/office/powerpoint/2010/main" val="12198570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hyperlink" Target="mailto:susanne.muster@mustermail.de"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B34D43-7DB0-1E89-3C6B-ED5338DED6F3}"/>
              </a:ext>
            </a:extLst>
          </p:cNvPr>
          <p:cNvSpPr>
            <a:spLocks noGrp="1"/>
          </p:cNvSpPr>
          <p:nvPr>
            <p:ph type="body" idx="1"/>
          </p:nvPr>
        </p:nvSpPr>
        <p:spPr>
          <a:xfrm>
            <a:off x="796991" y="2517078"/>
            <a:ext cx="9972675" cy="2078179"/>
          </a:xfrm>
        </p:spPr>
        <p:txBody>
          <a:bodyPr/>
          <a:lstStyle/>
          <a:p>
            <a:r>
              <a:rPr lang="de-DE" dirty="0"/>
              <a:t>ERGEBNISSE DES </a:t>
            </a:r>
            <a:r>
              <a:rPr lang="de-DE" dirty="0" err="1"/>
              <a:t>iSFP</a:t>
            </a:r>
            <a:r>
              <a:rPr lang="de-DE" dirty="0"/>
              <a:t> IM ÜBERBLICK</a:t>
            </a:r>
          </a:p>
          <a:p>
            <a:endParaRPr lang="de-DE" dirty="0"/>
          </a:p>
          <a:p>
            <a:endParaRPr lang="de-DE" dirty="0"/>
          </a:p>
        </p:txBody>
      </p:sp>
      <p:sp>
        <p:nvSpPr>
          <p:cNvPr id="3" name="Textplatzhalter 2">
            <a:extLst>
              <a:ext uri="{FF2B5EF4-FFF2-40B4-BE49-F238E27FC236}">
                <a16:creationId xmlns:a16="http://schemas.microsoft.com/office/drawing/2014/main" id="{831B6F3C-3053-7E4A-425C-652B7A4CE1C7}"/>
              </a:ext>
            </a:extLst>
          </p:cNvPr>
          <p:cNvSpPr>
            <a:spLocks noGrp="1"/>
          </p:cNvSpPr>
          <p:nvPr>
            <p:ph type="body" idx="13"/>
          </p:nvPr>
        </p:nvSpPr>
        <p:spPr>
          <a:xfrm>
            <a:off x="837069" y="2053354"/>
            <a:ext cx="8628370" cy="481832"/>
          </a:xfrm>
        </p:spPr>
        <p:txBody>
          <a:bodyPr/>
          <a:lstStyle/>
          <a:p>
            <a:r>
              <a:rPr lang="de-DE" dirty="0"/>
              <a:t>Energieberatung für die WEG</a:t>
            </a:r>
          </a:p>
        </p:txBody>
      </p:sp>
    </p:spTree>
    <p:extLst>
      <p:ext uri="{BB962C8B-B14F-4D97-AF65-F5344CB8AC3E}">
        <p14:creationId xmlns:p14="http://schemas.microsoft.com/office/powerpoint/2010/main" val="16219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3B07F38-1357-1D4D-DAD3-658D4F6EA343}"/>
              </a:ext>
            </a:extLst>
          </p:cNvPr>
          <p:cNvSpPr>
            <a:spLocks noGrp="1"/>
          </p:cNvSpPr>
          <p:nvPr>
            <p:ph type="body" idx="10"/>
          </p:nvPr>
        </p:nvSpPr>
        <p:spPr/>
        <p:txBody>
          <a:bodyPr/>
          <a:lstStyle/>
          <a:p>
            <a:r>
              <a:rPr lang="de-DE"/>
              <a:t>Ergebnisse des </a:t>
            </a:r>
            <a:r>
              <a:rPr lang="de-DE" err="1"/>
              <a:t>iSFP</a:t>
            </a:r>
            <a:r>
              <a:rPr lang="de-DE"/>
              <a:t> im Überblick</a:t>
            </a:r>
          </a:p>
          <a:p>
            <a:endParaRPr lang="de-DE"/>
          </a:p>
        </p:txBody>
      </p:sp>
      <p:sp>
        <p:nvSpPr>
          <p:cNvPr id="4" name="Titel 3">
            <a:extLst>
              <a:ext uri="{FF2B5EF4-FFF2-40B4-BE49-F238E27FC236}">
                <a16:creationId xmlns:a16="http://schemas.microsoft.com/office/drawing/2014/main" id="{564FB2F8-5E11-469C-9DDB-E51CC0028393}"/>
              </a:ext>
            </a:extLst>
          </p:cNvPr>
          <p:cNvSpPr>
            <a:spLocks noGrp="1"/>
          </p:cNvSpPr>
          <p:nvPr>
            <p:ph type="title"/>
          </p:nvPr>
        </p:nvSpPr>
        <p:spPr/>
        <p:txBody>
          <a:bodyPr/>
          <a:lstStyle/>
          <a:p>
            <a:r>
              <a:rPr lang="de-DE"/>
              <a:t>Der </a:t>
            </a:r>
            <a:r>
              <a:rPr lang="de-DE" err="1"/>
              <a:t>iSFP</a:t>
            </a:r>
            <a:r>
              <a:rPr lang="de-DE"/>
              <a:t> für Ihre WEG – Ihre Dokumente</a:t>
            </a:r>
          </a:p>
        </p:txBody>
      </p:sp>
      <p:pic>
        <p:nvPicPr>
          <p:cNvPr id="7" name="Inhaltsplatzhalter 6">
            <a:extLst>
              <a:ext uri="{FF2B5EF4-FFF2-40B4-BE49-F238E27FC236}">
                <a16:creationId xmlns:a16="http://schemas.microsoft.com/office/drawing/2014/main" id="{80093E76-1D76-7873-18B2-C0E2F35D795B}"/>
              </a:ext>
            </a:extLst>
          </p:cNvPr>
          <p:cNvPicPr>
            <a:picLocks noGrp="1" noChangeAspect="1"/>
          </p:cNvPicPr>
          <p:nvPr>
            <p:ph sz="half" idx="2"/>
          </p:nvPr>
        </p:nvPicPr>
        <p:blipFill>
          <a:blip r:embed="rId3"/>
          <a:stretch>
            <a:fillRect/>
          </a:stretch>
        </p:blipFill>
        <p:spPr>
          <a:xfrm>
            <a:off x="2188048" y="1729730"/>
            <a:ext cx="2757439" cy="3912002"/>
          </a:xfrm>
          <a:prstGeom prst="rect">
            <a:avLst/>
          </a:prstGeom>
        </p:spPr>
      </p:pic>
      <p:pic>
        <p:nvPicPr>
          <p:cNvPr id="8" name="Grafik 7">
            <a:extLst>
              <a:ext uri="{FF2B5EF4-FFF2-40B4-BE49-F238E27FC236}">
                <a16:creationId xmlns:a16="http://schemas.microsoft.com/office/drawing/2014/main" id="{D34B67D6-B4AB-4A79-C547-8E96B61AEB0E}"/>
              </a:ext>
            </a:extLst>
          </p:cNvPr>
          <p:cNvPicPr>
            <a:picLocks noChangeAspect="1"/>
          </p:cNvPicPr>
          <p:nvPr/>
        </p:nvPicPr>
        <p:blipFill>
          <a:blip r:embed="rId4"/>
          <a:stretch>
            <a:fillRect/>
          </a:stretch>
        </p:blipFill>
        <p:spPr>
          <a:xfrm>
            <a:off x="7246513" y="1714845"/>
            <a:ext cx="2757439" cy="3926887"/>
          </a:xfrm>
          <a:prstGeom prst="rect">
            <a:avLst/>
          </a:prstGeom>
        </p:spPr>
      </p:pic>
    </p:spTree>
    <p:extLst>
      <p:ext uri="{BB962C8B-B14F-4D97-AF65-F5344CB8AC3E}">
        <p14:creationId xmlns:p14="http://schemas.microsoft.com/office/powerpoint/2010/main" val="144827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11">
            <a:extLst>
              <a:ext uri="{FF2B5EF4-FFF2-40B4-BE49-F238E27FC236}">
                <a16:creationId xmlns:a16="http://schemas.microsoft.com/office/drawing/2014/main" id="{2F61A495-1CF3-3FC1-70A3-A549337F6C82}"/>
              </a:ext>
            </a:extLst>
          </p:cNvPr>
          <p:cNvGraphicFramePr>
            <a:graphicFrameLocks/>
          </p:cNvGraphicFramePr>
          <p:nvPr>
            <p:extLst>
              <p:ext uri="{D42A27DB-BD31-4B8C-83A1-F6EECF244321}">
                <p14:modId xmlns:p14="http://schemas.microsoft.com/office/powerpoint/2010/main" val="949392530"/>
              </p:ext>
            </p:extLst>
          </p:nvPr>
        </p:nvGraphicFramePr>
        <p:xfrm>
          <a:off x="2037293" y="1838425"/>
          <a:ext cx="8117413" cy="4271855"/>
        </p:xfrm>
        <a:graphic>
          <a:graphicData uri="http://schemas.openxmlformats.org/drawingml/2006/table">
            <a:tbl>
              <a:tblPr firstRow="1" bandRow="1">
                <a:tableStyleId>{7E9639D4-E3E2-4D34-9284-5A2195B3D0D7}</a:tableStyleId>
              </a:tblPr>
              <a:tblGrid>
                <a:gridCol w="5014776">
                  <a:extLst>
                    <a:ext uri="{9D8B030D-6E8A-4147-A177-3AD203B41FA5}">
                      <a16:colId xmlns:a16="http://schemas.microsoft.com/office/drawing/2014/main" val="4228409035"/>
                    </a:ext>
                  </a:extLst>
                </a:gridCol>
                <a:gridCol w="3102637">
                  <a:extLst>
                    <a:ext uri="{9D8B030D-6E8A-4147-A177-3AD203B41FA5}">
                      <a16:colId xmlns:a16="http://schemas.microsoft.com/office/drawing/2014/main" val="4194401378"/>
                    </a:ext>
                  </a:extLst>
                </a:gridCol>
              </a:tblGrid>
              <a:tr h="402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b="1" kern="1200">
                        <a:solidFill>
                          <a:schemeClr val="accent6">
                            <a:lumMod val="50000"/>
                          </a:schemeClr>
                        </a:solidFill>
                        <a:effectLst/>
                        <a:latin typeface="Arial" panose="020B0604020202020204" pitchFamily="34" charset="0"/>
                        <a:ea typeface="Roboto" panose="02000000000000000000" pitchFamily="2" charset="0"/>
                        <a:cs typeface="Arial" panose="020B0604020202020204" pitchFamily="34" charset="0"/>
                      </a:endParaRPr>
                    </a:p>
                  </a:txBody>
                  <a:tcPr anchor="ctr">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tc>
                  <a:txBody>
                    <a:bodyPr/>
                    <a:lstStyle/>
                    <a:p>
                      <a:endParaRPr lang="de-DE" sz="11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endParaRP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extLst>
                  <a:ext uri="{0D108BD9-81ED-4DB2-BD59-A6C34878D82A}">
                    <a16:rowId xmlns:a16="http://schemas.microsoft.com/office/drawing/2014/main" val="2771411022"/>
                  </a:ext>
                </a:extLst>
              </a:tr>
              <a:tr h="758571">
                <a:tc>
                  <a:txBody>
                    <a:bodyPr/>
                    <a:lstStyle/>
                    <a:p>
                      <a:r>
                        <a:rPr lang="de-DE" sz="1800" b="1">
                          <a:latin typeface="Arial" panose="020B0604020202020204" pitchFamily="34" charset="0"/>
                          <a:ea typeface="Roboto" panose="02000000000000000000" pitchFamily="2" charset="0"/>
                          <a:cs typeface="Arial" panose="020B0604020202020204" pitchFamily="34" charset="0"/>
                        </a:rPr>
                        <a:t>Energiekosten</a:t>
                      </a:r>
                    </a:p>
                  </a:txBody>
                  <a:tcPr marT="117720" marB="117720">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tc>
                  <a:txBody>
                    <a:bodyPr/>
                    <a:lstStyle/>
                    <a:p>
                      <a:pPr algn="r"/>
                      <a:r>
                        <a:rPr lang="de-DE" sz="18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8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a:t>
                      </a:r>
                    </a:p>
                    <a:p>
                      <a:pPr algn="r"/>
                      <a:endParaRPr lang="de-DE" sz="18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endParaRP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2516740742"/>
                  </a:ext>
                </a:extLst>
              </a:tr>
              <a:tr h="758571">
                <a:tc>
                  <a:txBody>
                    <a:bodyPr/>
                    <a:lstStyle/>
                    <a:p>
                      <a:r>
                        <a:rPr lang="de-DE" sz="1800" b="1">
                          <a:latin typeface="Arial" panose="020B0604020202020204" pitchFamily="34" charset="0"/>
                          <a:ea typeface="Roboto" panose="02000000000000000000" pitchFamily="2" charset="0"/>
                          <a:cs typeface="Arial" panose="020B0604020202020204" pitchFamily="34" charset="0"/>
                        </a:rPr>
                        <a:t>Äquivalente CO2-Emissionen</a:t>
                      </a:r>
                    </a:p>
                    <a:p>
                      <a:endParaRPr lang="de-DE" sz="1800" b="1">
                        <a:latin typeface="Arial" panose="020B0604020202020204" pitchFamily="34" charset="0"/>
                        <a:ea typeface="Roboto" panose="02000000000000000000" pitchFamily="2" charset="0"/>
                        <a:cs typeface="Arial" panose="020B0604020202020204" pitchFamily="34" charset="0"/>
                      </a:endParaRPr>
                    </a:p>
                  </a:txBody>
                  <a:tcPr marT="117720" marB="117720">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algn="r"/>
                      <a:r>
                        <a:rPr lang="de-DE" sz="18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8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kg/(m²a)</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1459411244"/>
                  </a:ext>
                </a:extLst>
              </a:tr>
              <a:tr h="758571">
                <a:tc>
                  <a:txBody>
                    <a:bodyPr/>
                    <a:lstStyle/>
                    <a:p>
                      <a:r>
                        <a:rPr lang="de-DE" sz="1800" b="1">
                          <a:latin typeface="Arial" panose="020B0604020202020204" pitchFamily="34" charset="0"/>
                          <a:ea typeface="Roboto" panose="02000000000000000000" pitchFamily="2" charset="0"/>
                          <a:cs typeface="Arial" panose="020B0604020202020204" pitchFamily="34" charset="0"/>
                        </a:rPr>
                        <a:t>Endenergieverbrauch</a:t>
                      </a:r>
                    </a:p>
                  </a:txBody>
                  <a:tcPr marT="117720" marB="117720">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algn="r"/>
                      <a:r>
                        <a:rPr lang="de-DE" sz="18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8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kWh/a</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4089019123"/>
                  </a:ext>
                </a:extLst>
              </a:tr>
              <a:tr h="758571">
                <a:tc>
                  <a:txBody>
                    <a:bodyPr/>
                    <a:lstStyle/>
                    <a:p>
                      <a:r>
                        <a:rPr lang="de-DE" sz="1800" b="1">
                          <a:latin typeface="Arial" panose="020B0604020202020204" pitchFamily="34" charset="0"/>
                          <a:ea typeface="Roboto" panose="02000000000000000000" pitchFamily="2" charset="0"/>
                          <a:cs typeface="Arial" panose="020B0604020202020204" pitchFamily="34" charset="0"/>
                        </a:rPr>
                        <a:t>Primärenergiebedarf</a:t>
                      </a:r>
                    </a:p>
                  </a:txBody>
                  <a:tcPr marT="117720" marB="117720">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algn="r"/>
                      <a:r>
                        <a:rPr lang="de-DE" sz="18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8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kWh/(m²a)</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306853859"/>
                  </a:ext>
                </a:extLst>
              </a:tr>
              <a:tr h="758571">
                <a:tc>
                  <a:txBody>
                    <a:bodyPr/>
                    <a:lstStyle/>
                    <a:p>
                      <a:r>
                        <a:rPr lang="de-DE" sz="1800" b="1">
                          <a:latin typeface="Arial" panose="020B0604020202020204" pitchFamily="34" charset="0"/>
                          <a:ea typeface="Roboto" panose="02000000000000000000" pitchFamily="2" charset="0"/>
                          <a:cs typeface="Arial" panose="020B0604020202020204" pitchFamily="34" charset="0"/>
                        </a:rPr>
                        <a:t>Energetische Gesamtbewertung</a:t>
                      </a:r>
                    </a:p>
                    <a:p>
                      <a:endParaRPr lang="de-DE" sz="1800" b="1">
                        <a:latin typeface="Arial" panose="020B0604020202020204" pitchFamily="34" charset="0"/>
                        <a:ea typeface="Roboto" panose="02000000000000000000" pitchFamily="2" charset="0"/>
                        <a:cs typeface="Arial" panose="020B0604020202020204" pitchFamily="34" charset="0"/>
                      </a:endParaRPr>
                    </a:p>
                  </a:txBody>
                  <a:tcPr marT="117720" marB="117720">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tcPr>
                </a:tc>
                <a:tc>
                  <a:txBody>
                    <a:bodyPr/>
                    <a:lstStyle/>
                    <a:p>
                      <a:pPr algn="r"/>
                      <a:r>
                        <a:rPr lang="de-DE" sz="18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Energieeffizienzklasse </a:t>
                      </a:r>
                      <a:r>
                        <a:rPr lang="de-DE" sz="1800">
                          <a:solidFill>
                            <a:srgbClr val="00B0F0"/>
                          </a:solidFill>
                          <a:latin typeface="Arial" panose="020B0604020202020204" pitchFamily="34" charset="0"/>
                          <a:ea typeface="Roboto" panose="02000000000000000000" pitchFamily="2" charset="0"/>
                          <a:cs typeface="Arial" panose="020B0604020202020204" pitchFamily="34" charset="0"/>
                        </a:rPr>
                        <a:t>X</a:t>
                      </a:r>
                    </a:p>
                    <a:p>
                      <a:pPr algn="r"/>
                      <a:endParaRPr lang="de-DE" sz="18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endParaRP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tcPr>
                </a:tc>
                <a:extLst>
                  <a:ext uri="{0D108BD9-81ED-4DB2-BD59-A6C34878D82A}">
                    <a16:rowId xmlns:a16="http://schemas.microsoft.com/office/drawing/2014/main" val="1033298328"/>
                  </a:ext>
                </a:extLst>
              </a:tr>
            </a:tbl>
          </a:graphicData>
        </a:graphic>
      </p:graphicFrame>
      <p:sp>
        <p:nvSpPr>
          <p:cNvPr id="10" name="Textfeld 9">
            <a:extLst>
              <a:ext uri="{FF2B5EF4-FFF2-40B4-BE49-F238E27FC236}">
                <a16:creationId xmlns:a16="http://schemas.microsoft.com/office/drawing/2014/main" id="{F0AE4A65-DCFE-0C9E-CBEB-67068295EDEB}"/>
              </a:ext>
            </a:extLst>
          </p:cNvPr>
          <p:cNvSpPr txBox="1"/>
          <p:nvPr/>
        </p:nvSpPr>
        <p:spPr>
          <a:xfrm>
            <a:off x="11723571" y="1838425"/>
            <a:ext cx="184731" cy="369332"/>
          </a:xfrm>
          <a:prstGeom prst="rect">
            <a:avLst/>
          </a:prstGeom>
          <a:noFill/>
        </p:spPr>
        <p:txBody>
          <a:bodyPr wrap="none" rtlCol="0">
            <a:spAutoFit/>
          </a:bodyPr>
          <a:lstStyle/>
          <a:p>
            <a:endParaRPr lang="de-DE"/>
          </a:p>
        </p:txBody>
      </p:sp>
      <p:sp>
        <p:nvSpPr>
          <p:cNvPr id="6" name="Textplatzhalter 2">
            <a:extLst>
              <a:ext uri="{FF2B5EF4-FFF2-40B4-BE49-F238E27FC236}">
                <a16:creationId xmlns:a16="http://schemas.microsoft.com/office/drawing/2014/main" id="{0595D290-0468-6A6B-7820-21955FF347AD}"/>
              </a:ext>
            </a:extLst>
          </p:cNvPr>
          <p:cNvSpPr>
            <a:spLocks noGrp="1"/>
          </p:cNvSpPr>
          <p:nvPr>
            <p:ph type="body" idx="10"/>
          </p:nvPr>
        </p:nvSpPr>
        <p:spPr>
          <a:xfrm>
            <a:off x="850075" y="342151"/>
            <a:ext cx="7021829" cy="365125"/>
          </a:xfrm>
        </p:spPr>
        <p:txBody>
          <a:bodyPr/>
          <a:lstStyle/>
          <a:p>
            <a:r>
              <a:rPr lang="de-DE"/>
              <a:t>Ergebnisse des iSFP im Überblick</a:t>
            </a:r>
          </a:p>
        </p:txBody>
      </p:sp>
      <p:sp>
        <p:nvSpPr>
          <p:cNvPr id="7" name="Titel 3">
            <a:extLst>
              <a:ext uri="{FF2B5EF4-FFF2-40B4-BE49-F238E27FC236}">
                <a16:creationId xmlns:a16="http://schemas.microsoft.com/office/drawing/2014/main" id="{C2CC238E-2995-E04B-7678-96ECE2AAACC3}"/>
              </a:ext>
            </a:extLst>
          </p:cNvPr>
          <p:cNvSpPr>
            <a:spLocks noGrp="1"/>
          </p:cNvSpPr>
          <p:nvPr>
            <p:ph type="title"/>
          </p:nvPr>
        </p:nvSpPr>
        <p:spPr>
          <a:xfrm>
            <a:off x="838200" y="658462"/>
            <a:ext cx="10515600" cy="549275"/>
          </a:xfrm>
        </p:spPr>
        <p:txBody>
          <a:bodyPr/>
          <a:lstStyle/>
          <a:p>
            <a:r>
              <a:rPr lang="de-DE" dirty="0"/>
              <a:t>1. Ist-Zustand – Wichtige Kennzahlen</a:t>
            </a:r>
          </a:p>
        </p:txBody>
      </p:sp>
      <p:pic>
        <p:nvPicPr>
          <p:cNvPr id="2" name="Grafik 1">
            <a:extLst>
              <a:ext uri="{FF2B5EF4-FFF2-40B4-BE49-F238E27FC236}">
                <a16:creationId xmlns:a16="http://schemas.microsoft.com/office/drawing/2014/main" id="{8E6B7F7F-65F7-430D-6771-19D7F0510995}"/>
              </a:ext>
            </a:extLst>
          </p:cNvPr>
          <p:cNvPicPr>
            <a:picLocks noChangeAspect="1"/>
          </p:cNvPicPr>
          <p:nvPr/>
        </p:nvPicPr>
        <p:blipFill>
          <a:blip r:embed="rId3"/>
          <a:stretch>
            <a:fillRect/>
          </a:stretch>
        </p:blipFill>
        <p:spPr>
          <a:xfrm>
            <a:off x="11455369" y="5375368"/>
            <a:ext cx="721133" cy="734912"/>
          </a:xfrm>
          <a:prstGeom prst="rect">
            <a:avLst/>
          </a:prstGeom>
        </p:spPr>
      </p:pic>
    </p:spTree>
    <p:extLst>
      <p:ext uri="{BB962C8B-B14F-4D97-AF65-F5344CB8AC3E}">
        <p14:creationId xmlns:p14="http://schemas.microsoft.com/office/powerpoint/2010/main" val="416806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80CEC-E4AB-90D6-A2D3-C81EF9E75118}"/>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D7FD106B-674A-66F2-1C96-A33F9467DC6E}"/>
              </a:ext>
            </a:extLst>
          </p:cNvPr>
          <p:cNvSpPr txBox="1"/>
          <p:nvPr/>
        </p:nvSpPr>
        <p:spPr>
          <a:xfrm>
            <a:off x="11723571" y="1838425"/>
            <a:ext cx="184731" cy="369332"/>
          </a:xfrm>
          <a:prstGeom prst="rect">
            <a:avLst/>
          </a:prstGeom>
          <a:noFill/>
        </p:spPr>
        <p:txBody>
          <a:bodyPr wrap="none" rtlCol="0">
            <a:spAutoFit/>
          </a:bodyPr>
          <a:lstStyle/>
          <a:p>
            <a:endParaRPr lang="de-DE"/>
          </a:p>
        </p:txBody>
      </p:sp>
      <p:sp>
        <p:nvSpPr>
          <p:cNvPr id="3" name="Textplatzhalter 2">
            <a:extLst>
              <a:ext uri="{FF2B5EF4-FFF2-40B4-BE49-F238E27FC236}">
                <a16:creationId xmlns:a16="http://schemas.microsoft.com/office/drawing/2014/main" id="{6857E8AE-0ABB-549E-1495-AC7E6AA2B75F}"/>
              </a:ext>
            </a:extLst>
          </p:cNvPr>
          <p:cNvSpPr>
            <a:spLocks noGrp="1"/>
          </p:cNvSpPr>
          <p:nvPr>
            <p:ph type="body" idx="10"/>
          </p:nvPr>
        </p:nvSpPr>
        <p:spPr/>
        <p:txBody>
          <a:bodyPr/>
          <a:lstStyle/>
          <a:p>
            <a:r>
              <a:rPr lang="de-DE"/>
              <a:t>Ergebnisse des iSFP im Überblick</a:t>
            </a:r>
          </a:p>
          <a:p>
            <a:endParaRPr lang="de-DE"/>
          </a:p>
        </p:txBody>
      </p:sp>
      <p:sp>
        <p:nvSpPr>
          <p:cNvPr id="7" name="Titel 3">
            <a:extLst>
              <a:ext uri="{FF2B5EF4-FFF2-40B4-BE49-F238E27FC236}">
                <a16:creationId xmlns:a16="http://schemas.microsoft.com/office/drawing/2014/main" id="{A3ECE863-8631-1516-865E-B560C33AC234}"/>
              </a:ext>
            </a:extLst>
          </p:cNvPr>
          <p:cNvSpPr>
            <a:spLocks noGrp="1"/>
          </p:cNvSpPr>
          <p:nvPr>
            <p:ph type="title"/>
          </p:nvPr>
        </p:nvSpPr>
        <p:spPr/>
        <p:txBody>
          <a:bodyPr/>
          <a:lstStyle/>
          <a:p>
            <a:r>
              <a:rPr lang="de-DE"/>
              <a:t>1. Ist-Zustand – Bauteile und Technik</a:t>
            </a:r>
          </a:p>
        </p:txBody>
      </p:sp>
      <p:sp>
        <p:nvSpPr>
          <p:cNvPr id="9" name="Textplatzhalter 8">
            <a:extLst>
              <a:ext uri="{FF2B5EF4-FFF2-40B4-BE49-F238E27FC236}">
                <a16:creationId xmlns:a16="http://schemas.microsoft.com/office/drawing/2014/main" id="{10368198-40B2-7C1E-30D4-A5E1C738D6BB}"/>
              </a:ext>
            </a:extLst>
          </p:cNvPr>
          <p:cNvSpPr>
            <a:spLocks noGrp="1"/>
          </p:cNvSpPr>
          <p:nvPr>
            <p:ph type="body" idx="12"/>
          </p:nvPr>
        </p:nvSpPr>
        <p:spPr>
          <a:xfrm>
            <a:off x="5379272" y="2169940"/>
            <a:ext cx="1591315" cy="329113"/>
          </a:xfrm>
        </p:spPr>
        <p:txBody>
          <a:bodyPr/>
          <a:lstStyle/>
          <a:p>
            <a:r>
              <a:rPr lang="de-DE"/>
              <a:t>Die Farbskala:</a:t>
            </a:r>
          </a:p>
        </p:txBody>
      </p:sp>
      <p:pic>
        <p:nvPicPr>
          <p:cNvPr id="11" name="Grafik 10">
            <a:extLst>
              <a:ext uri="{FF2B5EF4-FFF2-40B4-BE49-F238E27FC236}">
                <a16:creationId xmlns:a16="http://schemas.microsoft.com/office/drawing/2014/main" id="{ABA1ADFA-8303-E8FC-553A-4C364669565C}"/>
              </a:ext>
            </a:extLst>
          </p:cNvPr>
          <p:cNvPicPr>
            <a:picLocks noChangeAspect="1"/>
          </p:cNvPicPr>
          <p:nvPr/>
        </p:nvPicPr>
        <p:blipFill>
          <a:blip r:embed="rId3"/>
          <a:stretch>
            <a:fillRect/>
          </a:stretch>
        </p:blipFill>
        <p:spPr>
          <a:xfrm>
            <a:off x="943032" y="1690688"/>
            <a:ext cx="3542284" cy="4764475"/>
          </a:xfrm>
          <a:prstGeom prst="rect">
            <a:avLst/>
          </a:prstGeom>
          <a:ln>
            <a:solidFill>
              <a:schemeClr val="accent1"/>
            </a:solidFill>
          </a:ln>
        </p:spPr>
      </p:pic>
      <p:pic>
        <p:nvPicPr>
          <p:cNvPr id="14" name="Grafik 13">
            <a:extLst>
              <a:ext uri="{FF2B5EF4-FFF2-40B4-BE49-F238E27FC236}">
                <a16:creationId xmlns:a16="http://schemas.microsoft.com/office/drawing/2014/main" id="{5096F0D5-D358-6487-61A9-476B69B365A3}"/>
              </a:ext>
            </a:extLst>
          </p:cNvPr>
          <p:cNvPicPr>
            <a:picLocks noChangeAspect="1"/>
          </p:cNvPicPr>
          <p:nvPr/>
        </p:nvPicPr>
        <p:blipFill>
          <a:blip r:embed="rId4"/>
          <a:stretch>
            <a:fillRect/>
          </a:stretch>
        </p:blipFill>
        <p:spPr>
          <a:xfrm>
            <a:off x="5379272" y="2670401"/>
            <a:ext cx="6344299" cy="1979843"/>
          </a:xfrm>
          <a:prstGeom prst="rect">
            <a:avLst/>
          </a:prstGeom>
        </p:spPr>
      </p:pic>
    </p:spTree>
    <p:extLst>
      <p:ext uri="{BB962C8B-B14F-4D97-AF65-F5344CB8AC3E}">
        <p14:creationId xmlns:p14="http://schemas.microsoft.com/office/powerpoint/2010/main" val="100994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EE7B-E840-E715-3128-26F65BC46399}"/>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5449F609-3053-0C64-6D0B-3527AFE8211F}"/>
              </a:ext>
            </a:extLst>
          </p:cNvPr>
          <p:cNvSpPr txBox="1"/>
          <p:nvPr/>
        </p:nvSpPr>
        <p:spPr>
          <a:xfrm>
            <a:off x="11723571" y="1838425"/>
            <a:ext cx="184731" cy="369332"/>
          </a:xfrm>
          <a:prstGeom prst="rect">
            <a:avLst/>
          </a:prstGeom>
          <a:noFill/>
        </p:spPr>
        <p:txBody>
          <a:bodyPr wrap="none" rtlCol="0">
            <a:spAutoFit/>
          </a:bodyPr>
          <a:lstStyle/>
          <a:p>
            <a:endParaRPr lang="de-DE"/>
          </a:p>
        </p:txBody>
      </p:sp>
      <p:sp>
        <p:nvSpPr>
          <p:cNvPr id="3" name="Textplatzhalter 2">
            <a:extLst>
              <a:ext uri="{FF2B5EF4-FFF2-40B4-BE49-F238E27FC236}">
                <a16:creationId xmlns:a16="http://schemas.microsoft.com/office/drawing/2014/main" id="{326E6CA2-FE20-7F6B-3DA6-C75C45C09B61}"/>
              </a:ext>
            </a:extLst>
          </p:cNvPr>
          <p:cNvSpPr>
            <a:spLocks noGrp="1"/>
          </p:cNvSpPr>
          <p:nvPr>
            <p:ph type="body" idx="1"/>
          </p:nvPr>
        </p:nvSpPr>
        <p:spPr>
          <a:xfrm>
            <a:off x="5343061" y="2410853"/>
            <a:ext cx="4838761" cy="3203575"/>
          </a:xfrm>
        </p:spPr>
        <p:txBody>
          <a:bodyPr/>
          <a:lstStyle/>
          <a:p>
            <a:r>
              <a:rPr lang="de-DE">
                <a:solidFill>
                  <a:srgbClr val="00B0F0"/>
                </a:solidFill>
              </a:rPr>
              <a:t>Außenwände in Massivbauweise, bislang ungedämmt</a:t>
            </a:r>
          </a:p>
          <a:p>
            <a:r>
              <a:rPr lang="de-DE">
                <a:solidFill>
                  <a:srgbClr val="00B0F0"/>
                </a:solidFill>
              </a:rPr>
              <a:t>U-Wert aktuell geschätzt xx W/(m²K). (GEG: 0,24 W/(m²K), BEG 0,20 W/(m²K).</a:t>
            </a:r>
          </a:p>
          <a:p>
            <a:pPr marL="0" indent="0">
              <a:buNone/>
            </a:pPr>
            <a:r>
              <a:rPr lang="de-DE">
                <a:solidFill>
                  <a:srgbClr val="00B0F0"/>
                </a:solidFill>
              </a:rPr>
              <a:t>&gt; hohe Energiekosten, hohe CO2-Emissionen, raumseits kalte Wände beeinträchtigt den Wohnkomfort und können Schimmelbildung begünstigen </a:t>
            </a:r>
          </a:p>
        </p:txBody>
      </p:sp>
      <p:sp>
        <p:nvSpPr>
          <p:cNvPr id="9" name="Textplatzhalter 8">
            <a:extLst>
              <a:ext uri="{FF2B5EF4-FFF2-40B4-BE49-F238E27FC236}">
                <a16:creationId xmlns:a16="http://schemas.microsoft.com/office/drawing/2014/main" id="{15C920A7-C74C-44AA-2B0B-C8368D5874C3}"/>
              </a:ext>
            </a:extLst>
          </p:cNvPr>
          <p:cNvSpPr>
            <a:spLocks noGrp="1"/>
          </p:cNvSpPr>
          <p:nvPr>
            <p:ph type="body" idx="10"/>
          </p:nvPr>
        </p:nvSpPr>
        <p:spPr/>
        <p:txBody>
          <a:bodyPr/>
          <a:lstStyle/>
          <a:p>
            <a:r>
              <a:rPr lang="de-DE"/>
              <a:t>Ergebnisse des iSFP im Überblick</a:t>
            </a:r>
          </a:p>
        </p:txBody>
      </p:sp>
      <p:sp>
        <p:nvSpPr>
          <p:cNvPr id="7" name="Titel 3">
            <a:extLst>
              <a:ext uri="{FF2B5EF4-FFF2-40B4-BE49-F238E27FC236}">
                <a16:creationId xmlns:a16="http://schemas.microsoft.com/office/drawing/2014/main" id="{900C580B-71D2-E92B-8595-D425C11BF6A5}"/>
              </a:ext>
            </a:extLst>
          </p:cNvPr>
          <p:cNvSpPr>
            <a:spLocks noGrp="1"/>
          </p:cNvSpPr>
          <p:nvPr>
            <p:ph type="title"/>
          </p:nvPr>
        </p:nvSpPr>
        <p:spPr/>
        <p:txBody>
          <a:bodyPr/>
          <a:lstStyle/>
          <a:p>
            <a:r>
              <a:rPr lang="de-DE"/>
              <a:t>1. Ist-Zustand – Schwachstellen</a:t>
            </a:r>
          </a:p>
        </p:txBody>
      </p:sp>
      <p:sp>
        <p:nvSpPr>
          <p:cNvPr id="5" name="Textplatzhalter 4">
            <a:extLst>
              <a:ext uri="{FF2B5EF4-FFF2-40B4-BE49-F238E27FC236}">
                <a16:creationId xmlns:a16="http://schemas.microsoft.com/office/drawing/2014/main" id="{DC2279C6-67B4-7E81-84A8-42C224A223E5}"/>
              </a:ext>
            </a:extLst>
          </p:cNvPr>
          <p:cNvSpPr>
            <a:spLocks noGrp="1"/>
          </p:cNvSpPr>
          <p:nvPr>
            <p:ph type="body" idx="13"/>
          </p:nvPr>
        </p:nvSpPr>
        <p:spPr>
          <a:xfrm>
            <a:off x="5343060" y="1980499"/>
            <a:ext cx="2121093" cy="329113"/>
          </a:xfrm>
        </p:spPr>
        <p:txBody>
          <a:bodyPr/>
          <a:lstStyle/>
          <a:p>
            <a:r>
              <a:rPr lang="de-DE"/>
              <a:t>Zusammenfassung:</a:t>
            </a:r>
          </a:p>
        </p:txBody>
      </p:sp>
      <p:pic>
        <p:nvPicPr>
          <p:cNvPr id="6" name="Grafik 5">
            <a:extLst>
              <a:ext uri="{FF2B5EF4-FFF2-40B4-BE49-F238E27FC236}">
                <a16:creationId xmlns:a16="http://schemas.microsoft.com/office/drawing/2014/main" id="{88177573-2A89-08B8-6E5D-38907442C557}"/>
              </a:ext>
            </a:extLst>
          </p:cNvPr>
          <p:cNvPicPr>
            <a:picLocks noChangeAspect="1"/>
          </p:cNvPicPr>
          <p:nvPr/>
        </p:nvPicPr>
        <p:blipFill>
          <a:blip r:embed="rId3"/>
          <a:stretch>
            <a:fillRect/>
          </a:stretch>
        </p:blipFill>
        <p:spPr>
          <a:xfrm>
            <a:off x="2301945" y="1838425"/>
            <a:ext cx="1352739" cy="1267526"/>
          </a:xfrm>
          <a:prstGeom prst="rect">
            <a:avLst/>
          </a:prstGeom>
        </p:spPr>
      </p:pic>
      <p:pic>
        <p:nvPicPr>
          <p:cNvPr id="8" name="Grafik 7">
            <a:extLst>
              <a:ext uri="{FF2B5EF4-FFF2-40B4-BE49-F238E27FC236}">
                <a16:creationId xmlns:a16="http://schemas.microsoft.com/office/drawing/2014/main" id="{87F94623-E1C8-FB52-4F50-63EDEA405C2C}"/>
              </a:ext>
            </a:extLst>
          </p:cNvPr>
          <p:cNvPicPr>
            <a:picLocks noChangeAspect="1"/>
          </p:cNvPicPr>
          <p:nvPr/>
        </p:nvPicPr>
        <p:blipFill>
          <a:blip r:embed="rId4"/>
          <a:stretch>
            <a:fillRect/>
          </a:stretch>
        </p:blipFill>
        <p:spPr>
          <a:xfrm>
            <a:off x="2301945" y="3960844"/>
            <a:ext cx="1343212" cy="1343212"/>
          </a:xfrm>
          <a:prstGeom prst="rect">
            <a:avLst/>
          </a:prstGeom>
        </p:spPr>
      </p:pic>
    </p:spTree>
    <p:extLst>
      <p:ext uri="{BB962C8B-B14F-4D97-AF65-F5344CB8AC3E}">
        <p14:creationId xmlns:p14="http://schemas.microsoft.com/office/powerpoint/2010/main" val="71857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5FB1E-EC5B-9126-16DC-ACD49054B858}"/>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54C32E99-42A8-1DA9-DE79-1F9CA0AA8E12}"/>
              </a:ext>
            </a:extLst>
          </p:cNvPr>
          <p:cNvSpPr>
            <a:spLocks noGrp="1"/>
          </p:cNvSpPr>
          <p:nvPr>
            <p:ph type="body" idx="10"/>
          </p:nvPr>
        </p:nvSpPr>
        <p:spPr/>
        <p:txBody>
          <a:bodyPr/>
          <a:lstStyle/>
          <a:p>
            <a:r>
              <a:rPr lang="de-DE"/>
              <a:t>Ergebnisse des </a:t>
            </a:r>
            <a:r>
              <a:rPr lang="de-DE" err="1"/>
              <a:t>iSFP</a:t>
            </a:r>
            <a:r>
              <a:rPr lang="de-DE"/>
              <a:t> im Überblick</a:t>
            </a:r>
          </a:p>
        </p:txBody>
      </p:sp>
      <p:sp>
        <p:nvSpPr>
          <p:cNvPr id="4" name="Textplatzhalter 3">
            <a:extLst>
              <a:ext uri="{FF2B5EF4-FFF2-40B4-BE49-F238E27FC236}">
                <a16:creationId xmlns:a16="http://schemas.microsoft.com/office/drawing/2014/main" id="{04E274CE-E58A-B0D9-F754-5D7FB62682F2}"/>
              </a:ext>
            </a:extLst>
          </p:cNvPr>
          <p:cNvSpPr>
            <a:spLocks noGrp="1"/>
          </p:cNvSpPr>
          <p:nvPr>
            <p:ph type="body" idx="11"/>
          </p:nvPr>
        </p:nvSpPr>
        <p:spPr>
          <a:xfrm>
            <a:off x="865130" y="2376332"/>
            <a:ext cx="4838761" cy="1196781"/>
          </a:xfrm>
        </p:spPr>
        <p:txBody>
          <a:bodyPr/>
          <a:lstStyle/>
          <a:p>
            <a:r>
              <a:rPr lang="de-DE">
                <a:solidFill>
                  <a:srgbClr val="00B0F0"/>
                </a:solidFill>
              </a:rPr>
              <a:t>20xx – Maßnahme 1</a:t>
            </a:r>
          </a:p>
          <a:p>
            <a:r>
              <a:rPr lang="de-DE">
                <a:solidFill>
                  <a:srgbClr val="00B0F0"/>
                </a:solidFill>
              </a:rPr>
              <a:t>20xx – Maßnahme 2</a:t>
            </a:r>
          </a:p>
          <a:p>
            <a:r>
              <a:rPr lang="de-DE">
                <a:solidFill>
                  <a:srgbClr val="00B0F0"/>
                </a:solidFill>
              </a:rPr>
              <a:t>20xx – Maßnahme 3</a:t>
            </a:r>
          </a:p>
        </p:txBody>
      </p:sp>
      <p:sp>
        <p:nvSpPr>
          <p:cNvPr id="5" name="Titel 4">
            <a:extLst>
              <a:ext uri="{FF2B5EF4-FFF2-40B4-BE49-F238E27FC236}">
                <a16:creationId xmlns:a16="http://schemas.microsoft.com/office/drawing/2014/main" id="{32575D62-0856-D4A8-DAE3-D58F460821B1}"/>
              </a:ext>
            </a:extLst>
          </p:cNvPr>
          <p:cNvSpPr>
            <a:spLocks noGrp="1"/>
          </p:cNvSpPr>
          <p:nvPr>
            <p:ph type="title"/>
          </p:nvPr>
        </p:nvSpPr>
        <p:spPr/>
        <p:txBody>
          <a:bodyPr/>
          <a:lstStyle/>
          <a:p>
            <a:r>
              <a:rPr lang="de-DE"/>
              <a:t>2. Rahmenbedingungen </a:t>
            </a:r>
          </a:p>
        </p:txBody>
      </p:sp>
      <p:sp>
        <p:nvSpPr>
          <p:cNvPr id="7" name="Textplatzhalter 5">
            <a:extLst>
              <a:ext uri="{FF2B5EF4-FFF2-40B4-BE49-F238E27FC236}">
                <a16:creationId xmlns:a16="http://schemas.microsoft.com/office/drawing/2014/main" id="{1C5B7F56-404F-F1C5-90EA-36ABC8649B66}"/>
              </a:ext>
            </a:extLst>
          </p:cNvPr>
          <p:cNvSpPr txBox="1">
            <a:spLocks/>
          </p:cNvSpPr>
          <p:nvPr/>
        </p:nvSpPr>
        <p:spPr>
          <a:xfrm>
            <a:off x="865130" y="1748566"/>
            <a:ext cx="4682276" cy="561427"/>
          </a:xfrm>
          <a:prstGeom prst="roundRect">
            <a:avLst>
              <a:gd name="adj" fmla="val 8060"/>
            </a:avLst>
          </a:prstGeom>
          <a:solidFill>
            <a:schemeClr val="tx1"/>
          </a:solidFill>
        </p:spPr>
        <p:txBody>
          <a:bodyPr wrap="square" anchor="ctr" anchorCtr="0">
            <a:spAutoFit/>
          </a:bodyPr>
          <a:lstStyle>
            <a:lvl1pPr marL="0" indent="0" algn="l" defTabSz="914400" rtl="0" eaLnBrk="1" latinLnBrk="0" hangingPunct="1">
              <a:lnSpc>
                <a:spcPct val="90000"/>
              </a:lnSpc>
              <a:spcBef>
                <a:spcPts val="1000"/>
              </a:spcBef>
              <a:buFont typeface="Wingdings" pitchFamily="2" charset="2"/>
              <a:buNone/>
              <a:defRPr sz="1600" b="1"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t>Diese Maßnahmen stehen laut Erhaltungskonzept der Verwaltung an: </a:t>
            </a:r>
          </a:p>
        </p:txBody>
      </p:sp>
      <p:sp>
        <p:nvSpPr>
          <p:cNvPr id="2" name="Textplatzhalter 3">
            <a:extLst>
              <a:ext uri="{FF2B5EF4-FFF2-40B4-BE49-F238E27FC236}">
                <a16:creationId xmlns:a16="http://schemas.microsoft.com/office/drawing/2014/main" id="{2098C331-972B-8222-824D-FFC5F735E653}"/>
              </a:ext>
            </a:extLst>
          </p:cNvPr>
          <p:cNvSpPr txBox="1">
            <a:spLocks/>
          </p:cNvSpPr>
          <p:nvPr/>
        </p:nvSpPr>
        <p:spPr>
          <a:xfrm>
            <a:off x="6579815" y="2974723"/>
            <a:ext cx="4838761" cy="1343337"/>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t>Vorgaben des GEG für den Wärmeschutz, wenn mehr als 10 Prozent eines Bauteils betroffen sind</a:t>
            </a:r>
          </a:p>
          <a:p>
            <a:r>
              <a:rPr lang="de-DE">
                <a:solidFill>
                  <a:srgbClr val="00B0F0"/>
                </a:solidFill>
              </a:rPr>
              <a:t>Solarpflicht im Fall einer Dacherneuerung</a:t>
            </a:r>
          </a:p>
        </p:txBody>
      </p:sp>
      <p:sp>
        <p:nvSpPr>
          <p:cNvPr id="11" name="Textplatzhalter 5">
            <a:extLst>
              <a:ext uri="{FF2B5EF4-FFF2-40B4-BE49-F238E27FC236}">
                <a16:creationId xmlns:a16="http://schemas.microsoft.com/office/drawing/2014/main" id="{68859EA1-2C8A-5465-8B05-26A9112091ED}"/>
              </a:ext>
            </a:extLst>
          </p:cNvPr>
          <p:cNvSpPr txBox="1">
            <a:spLocks/>
          </p:cNvSpPr>
          <p:nvPr/>
        </p:nvSpPr>
        <p:spPr>
          <a:xfrm>
            <a:off x="843764" y="3904732"/>
            <a:ext cx="4703642" cy="561427"/>
          </a:xfrm>
          <a:prstGeom prst="roundRect">
            <a:avLst>
              <a:gd name="adj" fmla="val 8060"/>
            </a:avLst>
          </a:prstGeom>
          <a:solidFill>
            <a:schemeClr val="tx1"/>
          </a:solidFill>
        </p:spPr>
        <p:txBody>
          <a:bodyPr wrap="square" anchor="ctr" anchorCtr="0">
            <a:spAutoFit/>
          </a:bodyPr>
          <a:lstStyle>
            <a:lvl1pPr marL="0" indent="0" algn="l" defTabSz="914400" rtl="0" eaLnBrk="1" latinLnBrk="0" hangingPunct="1">
              <a:lnSpc>
                <a:spcPct val="90000"/>
              </a:lnSpc>
              <a:spcBef>
                <a:spcPts val="1000"/>
              </a:spcBef>
              <a:buFont typeface="Wingdings" pitchFamily="2" charset="2"/>
              <a:buNone/>
              <a:defRPr sz="1600" b="1"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t>Aus der Bestandsanalyse ergeben sich gesetzliche Anforderungen:</a:t>
            </a:r>
          </a:p>
        </p:txBody>
      </p:sp>
      <p:sp>
        <p:nvSpPr>
          <p:cNvPr id="12" name="Textplatzhalter 3">
            <a:extLst>
              <a:ext uri="{FF2B5EF4-FFF2-40B4-BE49-F238E27FC236}">
                <a16:creationId xmlns:a16="http://schemas.microsoft.com/office/drawing/2014/main" id="{63A0583A-A0F9-228C-CFFF-FADF420B81AC}"/>
              </a:ext>
            </a:extLst>
          </p:cNvPr>
          <p:cNvSpPr txBox="1">
            <a:spLocks/>
          </p:cNvSpPr>
          <p:nvPr/>
        </p:nvSpPr>
        <p:spPr>
          <a:xfrm>
            <a:off x="865130" y="4586842"/>
            <a:ext cx="4838761" cy="1196781"/>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solidFill>
                  <a:schemeClr val="accent6">
                    <a:lumMod val="50000"/>
                  </a:schemeClr>
                </a:solidFill>
              </a:rPr>
              <a:t>Wenn die bislang fossile Heizung erneuert wird, muss der Wärmeanteil, der aus erneuerbaren Energien erzeugt wird, 65 Prozent betragen. Die Heizung wurde in </a:t>
            </a:r>
            <a:r>
              <a:rPr lang="de-DE">
                <a:solidFill>
                  <a:srgbClr val="00B0F0"/>
                </a:solidFill>
              </a:rPr>
              <a:t>Jahr</a:t>
            </a:r>
            <a:r>
              <a:rPr lang="de-DE">
                <a:solidFill>
                  <a:schemeClr val="accent6">
                    <a:lumMod val="50000"/>
                  </a:schemeClr>
                </a:solidFill>
              </a:rPr>
              <a:t> eingebaut. Sie hat eine durchschnittliche Lebensdauer von 20 Jahren. Mit einem Umbau Ihres Heizsystems ist also typischerweise in </a:t>
            </a:r>
            <a:r>
              <a:rPr lang="de-DE">
                <a:solidFill>
                  <a:srgbClr val="00B0F0"/>
                </a:solidFill>
              </a:rPr>
              <a:t>Jahr</a:t>
            </a:r>
            <a:r>
              <a:rPr lang="de-DE">
                <a:solidFill>
                  <a:schemeClr val="accent6">
                    <a:lumMod val="50000"/>
                  </a:schemeClr>
                </a:solidFill>
              </a:rPr>
              <a:t> zu rechnen. </a:t>
            </a:r>
          </a:p>
        </p:txBody>
      </p:sp>
      <p:sp>
        <p:nvSpPr>
          <p:cNvPr id="13" name="Textplatzhalter 5">
            <a:extLst>
              <a:ext uri="{FF2B5EF4-FFF2-40B4-BE49-F238E27FC236}">
                <a16:creationId xmlns:a16="http://schemas.microsoft.com/office/drawing/2014/main" id="{1CBE126A-355A-548F-9C77-451E02BEFC00}"/>
              </a:ext>
            </a:extLst>
          </p:cNvPr>
          <p:cNvSpPr txBox="1">
            <a:spLocks/>
          </p:cNvSpPr>
          <p:nvPr/>
        </p:nvSpPr>
        <p:spPr>
          <a:xfrm>
            <a:off x="6644594" y="2580011"/>
            <a:ext cx="4709205" cy="329113"/>
          </a:xfrm>
          <a:prstGeom prst="roundRect">
            <a:avLst>
              <a:gd name="adj" fmla="val 8060"/>
            </a:avLst>
          </a:prstGeom>
          <a:solidFill>
            <a:schemeClr val="tx1"/>
          </a:solidFill>
        </p:spPr>
        <p:txBody>
          <a:bodyPr wrap="square" anchor="ctr" anchorCtr="0">
            <a:spAutoFit/>
          </a:bodyPr>
          <a:lstStyle>
            <a:lvl1pPr marL="0" indent="0" algn="l" defTabSz="914400" rtl="0" eaLnBrk="1" latinLnBrk="0" hangingPunct="1">
              <a:lnSpc>
                <a:spcPct val="90000"/>
              </a:lnSpc>
              <a:spcBef>
                <a:spcPts val="1000"/>
              </a:spcBef>
              <a:buFont typeface="Wingdings" pitchFamily="2" charset="2"/>
              <a:buNone/>
              <a:defRPr sz="1600" b="1"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t>Zu beachten sind weiterhin:</a:t>
            </a:r>
          </a:p>
        </p:txBody>
      </p:sp>
    </p:spTree>
    <p:extLst>
      <p:ext uri="{BB962C8B-B14F-4D97-AF65-F5344CB8AC3E}">
        <p14:creationId xmlns:p14="http://schemas.microsoft.com/office/powerpoint/2010/main" val="418813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15CF2-30DA-BA7F-E13A-75C688A0886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60B4FC73-9A85-F835-5A4F-301B614595B5}"/>
              </a:ext>
            </a:extLst>
          </p:cNvPr>
          <p:cNvSpPr>
            <a:spLocks noGrp="1"/>
          </p:cNvSpPr>
          <p:nvPr>
            <p:ph type="body" idx="1"/>
          </p:nvPr>
        </p:nvSpPr>
        <p:spPr/>
        <p:txBody>
          <a:bodyPr/>
          <a:lstStyle/>
          <a:p>
            <a:r>
              <a:rPr lang="de-DE"/>
              <a:t>Reihenfolge: </a:t>
            </a:r>
            <a:r>
              <a:rPr lang="de-DE">
                <a:solidFill>
                  <a:srgbClr val="00B0F0"/>
                </a:solidFill>
              </a:rPr>
              <a:t>Bevorzugt soll mit Maßnahme xx (z.B. Heizungserneuerung) begonnen werden. / Aufgrund des hohen Selbstnutzeranteils steht die schnelle Reduzierung der Betriebskosten im Vordergrund.</a:t>
            </a:r>
          </a:p>
          <a:p>
            <a:r>
              <a:rPr lang="de-DE"/>
              <a:t>Wohnkomfort </a:t>
            </a:r>
          </a:p>
          <a:p>
            <a:r>
              <a:rPr lang="de-DE"/>
              <a:t>Barrierefreiheit</a:t>
            </a:r>
          </a:p>
          <a:p>
            <a:r>
              <a:rPr lang="de-DE"/>
              <a:t>Einbruchschutz </a:t>
            </a:r>
          </a:p>
          <a:p>
            <a:endParaRPr lang="de-DE"/>
          </a:p>
        </p:txBody>
      </p:sp>
      <p:sp>
        <p:nvSpPr>
          <p:cNvPr id="3" name="Textplatzhalter 2">
            <a:extLst>
              <a:ext uri="{FF2B5EF4-FFF2-40B4-BE49-F238E27FC236}">
                <a16:creationId xmlns:a16="http://schemas.microsoft.com/office/drawing/2014/main" id="{6819A326-ABCD-016D-489E-62C2A5B9EAE2}"/>
              </a:ext>
            </a:extLst>
          </p:cNvPr>
          <p:cNvSpPr>
            <a:spLocks noGrp="1"/>
          </p:cNvSpPr>
          <p:nvPr>
            <p:ph type="body" idx="10"/>
          </p:nvPr>
        </p:nvSpPr>
        <p:spPr/>
        <p:txBody>
          <a:bodyPr/>
          <a:lstStyle/>
          <a:p>
            <a:r>
              <a:rPr lang="de-DE"/>
              <a:t>Ergebnisse des </a:t>
            </a:r>
            <a:r>
              <a:rPr lang="de-DE" err="1"/>
              <a:t>iSFP</a:t>
            </a:r>
            <a:r>
              <a:rPr lang="de-DE"/>
              <a:t> im Überblick</a:t>
            </a:r>
          </a:p>
        </p:txBody>
      </p:sp>
      <p:sp>
        <p:nvSpPr>
          <p:cNvPr id="4" name="Textplatzhalter 3">
            <a:extLst>
              <a:ext uri="{FF2B5EF4-FFF2-40B4-BE49-F238E27FC236}">
                <a16:creationId xmlns:a16="http://schemas.microsoft.com/office/drawing/2014/main" id="{7B893013-D346-2318-F621-88E5797EA58C}"/>
              </a:ext>
            </a:extLst>
          </p:cNvPr>
          <p:cNvSpPr>
            <a:spLocks noGrp="1"/>
          </p:cNvSpPr>
          <p:nvPr>
            <p:ph type="body" idx="11"/>
          </p:nvPr>
        </p:nvSpPr>
        <p:spPr/>
        <p:txBody>
          <a:bodyPr/>
          <a:lstStyle/>
          <a:p>
            <a:r>
              <a:rPr lang="de-DE">
                <a:solidFill>
                  <a:schemeClr val="accent6">
                    <a:lumMod val="50000"/>
                  </a:schemeClr>
                </a:solidFill>
              </a:rPr>
              <a:t>Art der Umsetzung: </a:t>
            </a:r>
            <a:r>
              <a:rPr lang="de-DE">
                <a:solidFill>
                  <a:srgbClr val="00B0F0"/>
                </a:solidFill>
              </a:rPr>
              <a:t>Die Sanierung soll in einem Zuge umgesetzt werden, frühestens im Jahr xx. / Die Sanierung soll in mehreren Schritten verteilt auf einen Zeitraum von xx Jahren umgesetzt werden.</a:t>
            </a:r>
          </a:p>
          <a:p>
            <a:r>
              <a:rPr lang="de-DE">
                <a:solidFill>
                  <a:schemeClr val="accent6">
                    <a:lumMod val="50000"/>
                  </a:schemeClr>
                </a:solidFill>
              </a:rPr>
              <a:t>Kosten und Verteilung: </a:t>
            </a:r>
            <a:r>
              <a:rPr lang="de-DE">
                <a:solidFill>
                  <a:srgbClr val="00B0F0"/>
                </a:solidFill>
              </a:rPr>
              <a:t>Der angestrebte Rahmen soll xx Euro nicht überschreiten.</a:t>
            </a:r>
          </a:p>
          <a:p>
            <a:endParaRPr lang="de-DE">
              <a:solidFill>
                <a:srgbClr val="00B0F0"/>
              </a:solidFill>
            </a:endParaRPr>
          </a:p>
        </p:txBody>
      </p:sp>
      <p:sp>
        <p:nvSpPr>
          <p:cNvPr id="5" name="Titel 4">
            <a:extLst>
              <a:ext uri="{FF2B5EF4-FFF2-40B4-BE49-F238E27FC236}">
                <a16:creationId xmlns:a16="http://schemas.microsoft.com/office/drawing/2014/main" id="{EC9A2CE1-53A1-EF57-F719-079CEEF7078C}"/>
              </a:ext>
            </a:extLst>
          </p:cNvPr>
          <p:cNvSpPr>
            <a:spLocks noGrp="1"/>
          </p:cNvSpPr>
          <p:nvPr>
            <p:ph type="title"/>
          </p:nvPr>
        </p:nvSpPr>
        <p:spPr/>
        <p:txBody>
          <a:bodyPr/>
          <a:lstStyle/>
          <a:p>
            <a:r>
              <a:rPr lang="de-DE"/>
              <a:t>2. Rahmenbedingungen </a:t>
            </a:r>
          </a:p>
        </p:txBody>
      </p:sp>
      <p:sp>
        <p:nvSpPr>
          <p:cNvPr id="8" name="Textplatzhalter 7">
            <a:extLst>
              <a:ext uri="{FF2B5EF4-FFF2-40B4-BE49-F238E27FC236}">
                <a16:creationId xmlns:a16="http://schemas.microsoft.com/office/drawing/2014/main" id="{6793E408-966D-EC0B-25A0-00ADEC9B0FD8}"/>
              </a:ext>
            </a:extLst>
          </p:cNvPr>
          <p:cNvSpPr>
            <a:spLocks noGrp="1"/>
          </p:cNvSpPr>
          <p:nvPr>
            <p:ph type="body" idx="12"/>
          </p:nvPr>
        </p:nvSpPr>
        <p:spPr>
          <a:xfrm>
            <a:off x="850075" y="2135046"/>
            <a:ext cx="4735592" cy="329113"/>
          </a:xfrm>
        </p:spPr>
        <p:txBody>
          <a:bodyPr/>
          <a:lstStyle/>
          <a:p>
            <a:r>
              <a:rPr lang="de-DE"/>
              <a:t>Bedürfnisse und Wünsche der WEG-Mitglieder</a:t>
            </a:r>
          </a:p>
        </p:txBody>
      </p:sp>
    </p:spTree>
    <p:extLst>
      <p:ext uri="{BB962C8B-B14F-4D97-AF65-F5344CB8AC3E}">
        <p14:creationId xmlns:p14="http://schemas.microsoft.com/office/powerpoint/2010/main" val="215829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44288D8-4686-4789-12B8-ABF460CF4DDE}"/>
              </a:ext>
            </a:extLst>
          </p:cNvPr>
          <p:cNvSpPr>
            <a:spLocks noGrp="1"/>
          </p:cNvSpPr>
          <p:nvPr>
            <p:ph type="body" idx="10"/>
          </p:nvPr>
        </p:nvSpPr>
        <p:spPr/>
        <p:txBody>
          <a:bodyPr/>
          <a:lstStyle/>
          <a:p>
            <a:r>
              <a:rPr lang="de-DE"/>
              <a:t>Ergebnisse des iSFP im Überblick</a:t>
            </a:r>
          </a:p>
          <a:p>
            <a:endParaRPr lang="de-DE"/>
          </a:p>
        </p:txBody>
      </p:sp>
      <p:sp>
        <p:nvSpPr>
          <p:cNvPr id="5" name="Titel 4">
            <a:extLst>
              <a:ext uri="{FF2B5EF4-FFF2-40B4-BE49-F238E27FC236}">
                <a16:creationId xmlns:a16="http://schemas.microsoft.com/office/drawing/2014/main" id="{4EB5D017-13EA-AFEA-3448-E0FBC46C7AAC}"/>
              </a:ext>
            </a:extLst>
          </p:cNvPr>
          <p:cNvSpPr>
            <a:spLocks noGrp="1"/>
          </p:cNvSpPr>
          <p:nvPr>
            <p:ph type="title"/>
          </p:nvPr>
        </p:nvSpPr>
        <p:spPr/>
        <p:txBody>
          <a:bodyPr/>
          <a:lstStyle/>
          <a:p>
            <a:r>
              <a:rPr lang="de-DE"/>
              <a:t>3. Sanierungsfahrplan für die WEG </a:t>
            </a:r>
            <a:br>
              <a:rPr lang="de-DE"/>
            </a:br>
            <a:r>
              <a:rPr lang="de-DE"/>
              <a:t>– empfohlene Maßnahmen und Zeitschiene </a:t>
            </a:r>
          </a:p>
        </p:txBody>
      </p:sp>
      <p:pic>
        <p:nvPicPr>
          <p:cNvPr id="16" name="Inhaltsplatzhalter 4">
            <a:extLst>
              <a:ext uri="{FF2B5EF4-FFF2-40B4-BE49-F238E27FC236}">
                <a16:creationId xmlns:a16="http://schemas.microsoft.com/office/drawing/2014/main" id="{4525A24E-7C17-929A-FF10-3481C44394CB}"/>
              </a:ext>
            </a:extLst>
          </p:cNvPr>
          <p:cNvPicPr>
            <a:picLocks noChangeAspect="1"/>
          </p:cNvPicPr>
          <p:nvPr/>
        </p:nvPicPr>
        <p:blipFill>
          <a:blip r:embed="rId3"/>
          <a:stretch>
            <a:fillRect/>
          </a:stretch>
        </p:blipFill>
        <p:spPr>
          <a:xfrm>
            <a:off x="2289687" y="1825625"/>
            <a:ext cx="7612625" cy="4351338"/>
          </a:xfrm>
          <a:prstGeom prst="rect">
            <a:avLst/>
          </a:prstGeom>
          <a:noFill/>
        </p:spPr>
      </p:pic>
    </p:spTree>
    <p:extLst>
      <p:ext uri="{BB962C8B-B14F-4D97-AF65-F5344CB8AC3E}">
        <p14:creationId xmlns:p14="http://schemas.microsoft.com/office/powerpoint/2010/main" val="364223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08D99-E25A-51B2-89EF-DB090533366A}"/>
            </a:ext>
          </a:extLst>
        </p:cNvPr>
        <p:cNvGrpSpPr/>
        <p:nvPr/>
      </p:nvGrpSpPr>
      <p:grpSpPr>
        <a:xfrm>
          <a:off x="0" y="0"/>
          <a:ext cx="0" cy="0"/>
          <a:chOff x="0" y="0"/>
          <a:chExt cx="0" cy="0"/>
        </a:xfrm>
      </p:grpSpPr>
      <p:graphicFrame>
        <p:nvGraphicFramePr>
          <p:cNvPr id="8" name="Tabelle 11">
            <a:extLst>
              <a:ext uri="{FF2B5EF4-FFF2-40B4-BE49-F238E27FC236}">
                <a16:creationId xmlns:a16="http://schemas.microsoft.com/office/drawing/2014/main" id="{4FA1358E-6281-C924-1819-34784DC9BDCB}"/>
              </a:ext>
            </a:extLst>
          </p:cNvPr>
          <p:cNvGraphicFramePr>
            <a:graphicFrameLocks/>
          </p:cNvGraphicFramePr>
          <p:nvPr>
            <p:extLst>
              <p:ext uri="{D42A27DB-BD31-4B8C-83A1-F6EECF244321}">
                <p14:modId xmlns:p14="http://schemas.microsoft.com/office/powerpoint/2010/main" val="417161445"/>
              </p:ext>
            </p:extLst>
          </p:nvPr>
        </p:nvGraphicFramePr>
        <p:xfrm>
          <a:off x="810296" y="1838425"/>
          <a:ext cx="10450132" cy="2868298"/>
        </p:xfrm>
        <a:graphic>
          <a:graphicData uri="http://schemas.openxmlformats.org/drawingml/2006/table">
            <a:tbl>
              <a:tblPr firstRow="1" bandRow="1">
                <a:tableStyleId>{7E9639D4-E3E2-4D34-9284-5A2195B3D0D7}</a:tableStyleId>
              </a:tblPr>
              <a:tblGrid>
                <a:gridCol w="4670662">
                  <a:extLst>
                    <a:ext uri="{9D8B030D-6E8A-4147-A177-3AD203B41FA5}">
                      <a16:colId xmlns:a16="http://schemas.microsoft.com/office/drawing/2014/main" val="4228409035"/>
                    </a:ext>
                  </a:extLst>
                </a:gridCol>
                <a:gridCol w="2889735">
                  <a:extLst>
                    <a:ext uri="{9D8B030D-6E8A-4147-A177-3AD203B41FA5}">
                      <a16:colId xmlns:a16="http://schemas.microsoft.com/office/drawing/2014/main" val="4194401378"/>
                    </a:ext>
                  </a:extLst>
                </a:gridCol>
                <a:gridCol w="2889735">
                  <a:extLst>
                    <a:ext uri="{9D8B030D-6E8A-4147-A177-3AD203B41FA5}">
                      <a16:colId xmlns:a16="http://schemas.microsoft.com/office/drawing/2014/main" val="331903953"/>
                    </a:ext>
                  </a:extLst>
                </a:gridCol>
              </a:tblGrid>
              <a:tr h="310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kern="1200">
                        <a:solidFill>
                          <a:schemeClr val="accent6">
                            <a:lumMod val="50000"/>
                          </a:schemeClr>
                        </a:solidFill>
                        <a:effectLst/>
                        <a:latin typeface="Arial" panose="020B0604020202020204" pitchFamily="34" charset="0"/>
                        <a:ea typeface="Roboto" panose="02000000000000000000" pitchFamily="2" charset="0"/>
                        <a:cs typeface="Arial" panose="020B0604020202020204" pitchFamily="34" charset="0"/>
                      </a:endParaRPr>
                    </a:p>
                  </a:txBody>
                  <a:tcPr anchor="ctr">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tc>
                  <a:txBody>
                    <a:bodyPr/>
                    <a:lstStyle/>
                    <a:p>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Vor der Sanierung </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tc>
                  <a:txBody>
                    <a:bodyPr/>
                    <a:lstStyle/>
                    <a:p>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Nach der Sanierung </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extLst>
                  <a:ext uri="{0D108BD9-81ED-4DB2-BD59-A6C34878D82A}">
                    <a16:rowId xmlns:a16="http://schemas.microsoft.com/office/drawing/2014/main" val="2771411022"/>
                  </a:ext>
                </a:extLst>
              </a:tr>
              <a:tr h="511495">
                <a:tc>
                  <a:txBody>
                    <a:bodyPr/>
                    <a:lstStyle/>
                    <a:p>
                      <a:r>
                        <a:rPr lang="de-DE" sz="1400" b="1">
                          <a:latin typeface="Arial" panose="020B0604020202020204" pitchFamily="34" charset="0"/>
                          <a:ea typeface="Roboto" panose="02000000000000000000" pitchFamily="2" charset="0"/>
                          <a:cs typeface="Arial" panose="020B0604020202020204" pitchFamily="34" charset="0"/>
                        </a:rPr>
                        <a:t>Energiekosten</a:t>
                      </a:r>
                    </a:p>
                  </a:txBody>
                  <a:tcPr marT="117720" marB="117720">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tc>
                  <a:txBody>
                    <a:bodyPr/>
                    <a:lstStyle/>
                    <a:p>
                      <a:pPr algn="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tc>
                  <a:txBody>
                    <a:bodyPr/>
                    <a:lstStyle/>
                    <a:p>
                      <a:pPr algn="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a:t>
                      </a:r>
                    </a:p>
                  </a:txBody>
                  <a:tcPr marT="117720" marB="117720">
                    <a:lnL w="6350" cap="flat" cmpd="sng" algn="ctr">
                      <a:solidFill>
                        <a:schemeClr val="accent6">
                          <a:lumMod val="75000"/>
                        </a:schemeClr>
                      </a:solidFill>
                      <a:prstDash val="dot"/>
                      <a:round/>
                      <a:headEnd type="none" w="med" len="med"/>
                      <a:tailEnd type="none" w="med" len="med"/>
                    </a:lnL>
                    <a:lnR w="9525" cap="flat" cmpd="sng" algn="ctr">
                      <a:solidFill>
                        <a:schemeClr val="tx1"/>
                      </a:solidFill>
                      <a:prstDash val="solid"/>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2516740742"/>
                  </a:ext>
                </a:extLst>
              </a:tr>
              <a:tr h="511495">
                <a:tc>
                  <a:txBody>
                    <a:bodyPr/>
                    <a:lstStyle/>
                    <a:p>
                      <a:r>
                        <a:rPr lang="de-DE" sz="1400" b="1">
                          <a:latin typeface="Arial" panose="020B0604020202020204" pitchFamily="34" charset="0"/>
                          <a:ea typeface="Roboto" panose="02000000000000000000" pitchFamily="2" charset="0"/>
                          <a:cs typeface="Arial" panose="020B0604020202020204" pitchFamily="34" charset="0"/>
                        </a:rPr>
                        <a:t>Äquivalente CO2-Emissionen</a:t>
                      </a:r>
                    </a:p>
                  </a:txBody>
                  <a:tcPr marT="117720" marB="117720">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algn="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kg/(m²a)</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algn="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kg/(m²a)</a:t>
                      </a:r>
                    </a:p>
                  </a:txBody>
                  <a:tcPr marT="117720" marB="117720">
                    <a:lnL w="6350" cap="flat" cmpd="sng" algn="ctr">
                      <a:solidFill>
                        <a:schemeClr val="accent6">
                          <a:lumMod val="75000"/>
                        </a:schemeClr>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1459411244"/>
                  </a:ext>
                </a:extLst>
              </a:tr>
              <a:tr h="511495">
                <a:tc>
                  <a:txBody>
                    <a:bodyPr/>
                    <a:lstStyle/>
                    <a:p>
                      <a:r>
                        <a:rPr lang="de-DE" sz="1400" b="1">
                          <a:latin typeface="Arial" panose="020B0604020202020204" pitchFamily="34" charset="0"/>
                          <a:ea typeface="Roboto" panose="02000000000000000000" pitchFamily="2" charset="0"/>
                          <a:cs typeface="Arial" panose="020B0604020202020204" pitchFamily="34" charset="0"/>
                        </a:rPr>
                        <a:t>Endenergieverbrauch</a:t>
                      </a:r>
                    </a:p>
                  </a:txBody>
                  <a:tcPr marT="117720" marB="117720">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algn="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kWh/a</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algn="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kWh/a</a:t>
                      </a:r>
                    </a:p>
                  </a:txBody>
                  <a:tcPr marT="117720" marB="117720">
                    <a:lnL w="6350" cap="flat" cmpd="sng" algn="ctr">
                      <a:solidFill>
                        <a:schemeClr val="accent6">
                          <a:lumMod val="75000"/>
                        </a:schemeClr>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4089019123"/>
                  </a:ext>
                </a:extLst>
              </a:tr>
              <a:tr h="511495">
                <a:tc>
                  <a:txBody>
                    <a:bodyPr/>
                    <a:lstStyle/>
                    <a:p>
                      <a:r>
                        <a:rPr lang="de-DE" sz="1400" b="1">
                          <a:latin typeface="Arial" panose="020B0604020202020204" pitchFamily="34" charset="0"/>
                          <a:ea typeface="Roboto" panose="02000000000000000000" pitchFamily="2" charset="0"/>
                          <a:cs typeface="Arial" panose="020B0604020202020204" pitchFamily="34" charset="0"/>
                        </a:rPr>
                        <a:t>Primärenergiebedarf</a:t>
                      </a:r>
                    </a:p>
                  </a:txBody>
                  <a:tcPr marT="117720" marB="117720">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algn="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kWh/(m²a)</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algn="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kWh/(m²a)</a:t>
                      </a:r>
                    </a:p>
                  </a:txBody>
                  <a:tcPr marT="117720" marB="117720">
                    <a:lnL w="6350" cap="flat" cmpd="sng" algn="ctr">
                      <a:solidFill>
                        <a:schemeClr val="accent6">
                          <a:lumMod val="75000"/>
                        </a:schemeClr>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306853859"/>
                  </a:ext>
                </a:extLst>
              </a:tr>
              <a:tr h="511495">
                <a:tc>
                  <a:txBody>
                    <a:bodyPr/>
                    <a:lstStyle/>
                    <a:p>
                      <a:r>
                        <a:rPr lang="de-DE" sz="1400" b="1">
                          <a:latin typeface="Arial" panose="020B0604020202020204" pitchFamily="34" charset="0"/>
                          <a:ea typeface="Roboto" panose="02000000000000000000" pitchFamily="2" charset="0"/>
                          <a:cs typeface="Arial" panose="020B0604020202020204" pitchFamily="34" charset="0"/>
                        </a:rPr>
                        <a:t>Energetische Gesamtbewertung</a:t>
                      </a:r>
                    </a:p>
                  </a:txBody>
                  <a:tcPr marT="117720" marB="117720">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tcPr>
                </a:tc>
                <a:tc>
                  <a:txBody>
                    <a:bodyPr/>
                    <a:lstStyle/>
                    <a:p>
                      <a:pPr algn="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Energieeffizienzklasse </a:t>
                      </a: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tcPr>
                </a:tc>
                <a:tc>
                  <a:txBody>
                    <a:bodyPr/>
                    <a:lstStyle/>
                    <a:p>
                      <a:pPr algn="r"/>
                      <a:r>
                        <a:rPr lang="de-DE" sz="14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Energieeffizienzklasse </a:t>
                      </a:r>
                      <a:r>
                        <a:rPr lang="de-DE" sz="1400">
                          <a:solidFill>
                            <a:srgbClr val="00B0F0"/>
                          </a:solidFill>
                          <a:latin typeface="Arial" panose="020B0604020202020204" pitchFamily="34" charset="0"/>
                          <a:ea typeface="Roboto" panose="02000000000000000000" pitchFamily="2" charset="0"/>
                          <a:cs typeface="Arial" panose="020B0604020202020204" pitchFamily="34" charset="0"/>
                        </a:rPr>
                        <a:t>X</a:t>
                      </a:r>
                    </a:p>
                  </a:txBody>
                  <a:tcPr marT="117720" marB="117720">
                    <a:lnL w="6350" cap="flat" cmpd="sng" algn="ctr">
                      <a:solidFill>
                        <a:schemeClr val="accent6">
                          <a:lumMod val="75000"/>
                        </a:schemeClr>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accent6">
                          <a:lumMod val="75000"/>
                        </a:schemeClr>
                      </a:solidFill>
                      <a:prstDash val="dot"/>
                      <a:round/>
                      <a:headEnd type="none" w="med" len="med"/>
                      <a:tailEnd type="none" w="med" len="med"/>
                    </a:lnT>
                  </a:tcPr>
                </a:tc>
                <a:extLst>
                  <a:ext uri="{0D108BD9-81ED-4DB2-BD59-A6C34878D82A}">
                    <a16:rowId xmlns:a16="http://schemas.microsoft.com/office/drawing/2014/main" val="1033298328"/>
                  </a:ext>
                </a:extLst>
              </a:tr>
            </a:tbl>
          </a:graphicData>
        </a:graphic>
      </p:graphicFrame>
      <p:sp>
        <p:nvSpPr>
          <p:cNvPr id="10" name="Textfeld 9">
            <a:extLst>
              <a:ext uri="{FF2B5EF4-FFF2-40B4-BE49-F238E27FC236}">
                <a16:creationId xmlns:a16="http://schemas.microsoft.com/office/drawing/2014/main" id="{83CD7FDC-D528-437D-99AA-7D7C137DC4CF}"/>
              </a:ext>
            </a:extLst>
          </p:cNvPr>
          <p:cNvSpPr txBox="1"/>
          <p:nvPr/>
        </p:nvSpPr>
        <p:spPr>
          <a:xfrm>
            <a:off x="11723571" y="1838425"/>
            <a:ext cx="184731" cy="369332"/>
          </a:xfrm>
          <a:prstGeom prst="rect">
            <a:avLst/>
          </a:prstGeom>
          <a:noFill/>
        </p:spPr>
        <p:txBody>
          <a:bodyPr wrap="none" rtlCol="0">
            <a:spAutoFit/>
          </a:bodyPr>
          <a:lstStyle/>
          <a:p>
            <a:endParaRPr lang="de-DE"/>
          </a:p>
        </p:txBody>
      </p:sp>
      <p:sp>
        <p:nvSpPr>
          <p:cNvPr id="6" name="Textplatzhalter 2">
            <a:extLst>
              <a:ext uri="{FF2B5EF4-FFF2-40B4-BE49-F238E27FC236}">
                <a16:creationId xmlns:a16="http://schemas.microsoft.com/office/drawing/2014/main" id="{46A769BE-93E8-208F-AC8D-D47A8D938783}"/>
              </a:ext>
            </a:extLst>
          </p:cNvPr>
          <p:cNvSpPr>
            <a:spLocks noGrp="1"/>
          </p:cNvSpPr>
          <p:nvPr>
            <p:ph type="body" idx="10"/>
          </p:nvPr>
        </p:nvSpPr>
        <p:spPr>
          <a:xfrm>
            <a:off x="850075" y="342151"/>
            <a:ext cx="7021829" cy="365125"/>
          </a:xfrm>
        </p:spPr>
        <p:txBody>
          <a:bodyPr/>
          <a:lstStyle/>
          <a:p>
            <a:r>
              <a:rPr lang="de-DE"/>
              <a:t>Ergebnisse des iSFP im Überblick</a:t>
            </a:r>
          </a:p>
        </p:txBody>
      </p:sp>
      <p:sp>
        <p:nvSpPr>
          <p:cNvPr id="7" name="Titel 3">
            <a:extLst>
              <a:ext uri="{FF2B5EF4-FFF2-40B4-BE49-F238E27FC236}">
                <a16:creationId xmlns:a16="http://schemas.microsoft.com/office/drawing/2014/main" id="{EDEA77E1-3BE6-3907-0A10-AF730B477CFD}"/>
              </a:ext>
            </a:extLst>
          </p:cNvPr>
          <p:cNvSpPr>
            <a:spLocks noGrp="1"/>
          </p:cNvSpPr>
          <p:nvPr>
            <p:ph type="title"/>
          </p:nvPr>
        </p:nvSpPr>
        <p:spPr>
          <a:xfrm>
            <a:off x="838200" y="658462"/>
            <a:ext cx="10515600" cy="549275"/>
          </a:xfrm>
        </p:spPr>
        <p:txBody>
          <a:bodyPr/>
          <a:lstStyle/>
          <a:p>
            <a:r>
              <a:rPr lang="de-DE"/>
              <a:t>3. Sanierungsfahrplan für die WEG </a:t>
            </a:r>
            <a:br>
              <a:rPr lang="de-DE"/>
            </a:br>
            <a:r>
              <a:rPr lang="de-DE"/>
              <a:t>– Vorher-Nachher-Vergleich</a:t>
            </a:r>
          </a:p>
        </p:txBody>
      </p:sp>
      <p:graphicFrame>
        <p:nvGraphicFramePr>
          <p:cNvPr id="3" name="Tabelle 11">
            <a:extLst>
              <a:ext uri="{FF2B5EF4-FFF2-40B4-BE49-F238E27FC236}">
                <a16:creationId xmlns:a16="http://schemas.microsoft.com/office/drawing/2014/main" id="{47045E0E-812A-6A57-CFD9-8B0E04506110}"/>
              </a:ext>
            </a:extLst>
          </p:cNvPr>
          <p:cNvGraphicFramePr>
            <a:graphicFrameLocks/>
          </p:cNvGraphicFramePr>
          <p:nvPr>
            <p:extLst>
              <p:ext uri="{D42A27DB-BD31-4B8C-83A1-F6EECF244321}">
                <p14:modId xmlns:p14="http://schemas.microsoft.com/office/powerpoint/2010/main" val="2667534720"/>
              </p:ext>
            </p:extLst>
          </p:nvPr>
        </p:nvGraphicFramePr>
        <p:xfrm>
          <a:off x="810296" y="5224277"/>
          <a:ext cx="10450132" cy="1526215"/>
        </p:xfrm>
        <a:graphic>
          <a:graphicData uri="http://schemas.openxmlformats.org/drawingml/2006/table">
            <a:tbl>
              <a:tblPr firstRow="1" bandRow="1">
                <a:tableStyleId>{7E9639D4-E3E2-4D34-9284-5A2195B3D0D7}</a:tableStyleId>
              </a:tblPr>
              <a:tblGrid>
                <a:gridCol w="3007408">
                  <a:extLst>
                    <a:ext uri="{9D8B030D-6E8A-4147-A177-3AD203B41FA5}">
                      <a16:colId xmlns:a16="http://schemas.microsoft.com/office/drawing/2014/main" val="4228409035"/>
                    </a:ext>
                  </a:extLst>
                </a:gridCol>
                <a:gridCol w="1860681">
                  <a:extLst>
                    <a:ext uri="{9D8B030D-6E8A-4147-A177-3AD203B41FA5}">
                      <a16:colId xmlns:a16="http://schemas.microsoft.com/office/drawing/2014/main" val="4194401378"/>
                    </a:ext>
                  </a:extLst>
                </a:gridCol>
                <a:gridCol w="1860681">
                  <a:extLst>
                    <a:ext uri="{9D8B030D-6E8A-4147-A177-3AD203B41FA5}">
                      <a16:colId xmlns:a16="http://schemas.microsoft.com/office/drawing/2014/main" val="331903953"/>
                    </a:ext>
                  </a:extLst>
                </a:gridCol>
                <a:gridCol w="1860681">
                  <a:extLst>
                    <a:ext uri="{9D8B030D-6E8A-4147-A177-3AD203B41FA5}">
                      <a16:colId xmlns:a16="http://schemas.microsoft.com/office/drawing/2014/main" val="1594679489"/>
                    </a:ext>
                  </a:extLst>
                </a:gridCol>
                <a:gridCol w="1860681">
                  <a:extLst>
                    <a:ext uri="{9D8B030D-6E8A-4147-A177-3AD203B41FA5}">
                      <a16:colId xmlns:a16="http://schemas.microsoft.com/office/drawing/2014/main" val="2843354759"/>
                    </a:ext>
                  </a:extLst>
                </a:gridCol>
              </a:tblGrid>
              <a:tr h="323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a:solidFill>
                            <a:schemeClr val="accent6">
                              <a:lumMod val="50000"/>
                            </a:schemeClr>
                          </a:solidFill>
                          <a:effectLst/>
                          <a:latin typeface="Arial" panose="020B0604020202020204" pitchFamily="34" charset="0"/>
                          <a:ea typeface="Roboto" panose="02000000000000000000" pitchFamily="2" charset="0"/>
                          <a:cs typeface="Arial" panose="020B0604020202020204" pitchFamily="34" charset="0"/>
                        </a:rPr>
                        <a:t>Energieträger</a:t>
                      </a:r>
                    </a:p>
                  </a:txBody>
                  <a:tcPr anchor="ctr">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tc>
                  <a:txBody>
                    <a:bodyPr/>
                    <a:lstStyle/>
                    <a:p>
                      <a:r>
                        <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Hilfsstrom</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tc>
                  <a:txBody>
                    <a:bodyPr/>
                    <a:lstStyle/>
                    <a:p>
                      <a:r>
                        <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Energieträger 1</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Energieträger 2</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Energieträger 3</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extLst>
                  <a:ext uri="{0D108BD9-81ED-4DB2-BD59-A6C34878D82A}">
                    <a16:rowId xmlns:a16="http://schemas.microsoft.com/office/drawing/2014/main" val="2771411022"/>
                  </a:ext>
                </a:extLst>
              </a:tr>
              <a:tr h="601200">
                <a:tc>
                  <a:txBody>
                    <a:bodyPr/>
                    <a:lstStyle/>
                    <a:p>
                      <a:r>
                        <a:rPr lang="de-DE" sz="1200" b="1">
                          <a:latin typeface="Arial" panose="020B0604020202020204" pitchFamily="34" charset="0"/>
                          <a:ea typeface="Roboto" panose="02000000000000000000" pitchFamily="2" charset="0"/>
                          <a:cs typeface="Arial" panose="020B0604020202020204" pitchFamily="34" charset="0"/>
                        </a:rPr>
                        <a:t>Grundpreis heute (brutto)</a:t>
                      </a:r>
                    </a:p>
                  </a:txBody>
                  <a:tcPr marT="117720" marB="117720">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tc>
                  <a:txBody>
                    <a:bodyPr/>
                    <a:lstStyle/>
                    <a:p>
                      <a:pPr algn="r"/>
                      <a:r>
                        <a:rPr lang="de-DE" sz="12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2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€/a</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tc>
                  <a:txBody>
                    <a:bodyPr/>
                    <a:lstStyle/>
                    <a:p>
                      <a:pPr algn="r"/>
                      <a:endPar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endParaRP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tc>
                  <a:txBody>
                    <a:bodyPr/>
                    <a:lstStyle/>
                    <a:p>
                      <a:pPr algn="r"/>
                      <a:endPar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endParaRPr>
                    </a:p>
                  </a:txBody>
                  <a:tcPr marT="117720" marB="117720">
                    <a:lnL w="6350" cap="flat" cmpd="sng" algn="ctr">
                      <a:solidFill>
                        <a:schemeClr val="accent6">
                          <a:lumMod val="75000"/>
                        </a:schemeClr>
                      </a:solidFill>
                      <a:prstDash val="dot"/>
                      <a:round/>
                      <a:headEnd type="none" w="med" len="med"/>
                      <a:tailEnd type="none" w="med" len="med"/>
                    </a:lnL>
                    <a:lnR w="9525" cap="flat" cmpd="sng" algn="ctr">
                      <a:solidFill>
                        <a:schemeClr val="tx1"/>
                      </a:solidFill>
                      <a:prstDash val="solid"/>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2516740742"/>
                  </a:ext>
                </a:extLst>
              </a:tr>
              <a:tr h="601200">
                <a:tc>
                  <a:txBody>
                    <a:bodyPr/>
                    <a:lstStyle/>
                    <a:p>
                      <a:r>
                        <a:rPr lang="de-DE" sz="1200" b="1">
                          <a:latin typeface="Arial" panose="020B0604020202020204" pitchFamily="34" charset="0"/>
                          <a:ea typeface="Roboto" panose="02000000000000000000" pitchFamily="2" charset="0"/>
                          <a:cs typeface="Arial" panose="020B0604020202020204" pitchFamily="34" charset="0"/>
                        </a:rPr>
                        <a:t>Arbeitspreis heute (brutto)</a:t>
                      </a:r>
                    </a:p>
                  </a:txBody>
                  <a:tcPr marT="117720" marB="117720">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r>
                        <a:rPr lang="de-DE" sz="12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Cent/kWh</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200">
                          <a:solidFill>
                            <a:srgbClr val="00B0F0"/>
                          </a:solidFill>
                          <a:latin typeface="Arial" panose="020B0604020202020204" pitchFamily="34" charset="0"/>
                          <a:ea typeface="Roboto" panose="02000000000000000000" pitchFamily="2" charset="0"/>
                          <a:cs typeface="Arial" panose="020B0604020202020204" pitchFamily="34" charset="0"/>
                        </a:rPr>
                        <a:t>X</a:t>
                      </a:r>
                      <a:r>
                        <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rPr>
                        <a:t> Cent/kWh</a:t>
                      </a: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endPar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endParaRPr>
                    </a:p>
                  </a:txBody>
                  <a:tcPr marT="117720" marB="117720">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a:endParaRPr lang="de-DE" sz="1200">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endParaRPr>
                    </a:p>
                  </a:txBody>
                  <a:tcPr marT="117720" marB="117720">
                    <a:lnL w="6350" cap="flat" cmpd="sng" algn="ctr">
                      <a:solidFill>
                        <a:schemeClr val="accent6">
                          <a:lumMod val="75000"/>
                        </a:schemeClr>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accent6">
                          <a:lumMod val="75000"/>
                        </a:schemeClr>
                      </a:solidFill>
                      <a:prstDash val="dot"/>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411244"/>
                  </a:ext>
                </a:extLst>
              </a:tr>
            </a:tbl>
          </a:graphicData>
        </a:graphic>
      </p:graphicFrame>
      <p:sp>
        <p:nvSpPr>
          <p:cNvPr id="4" name="Textplatzhalter 5">
            <a:extLst>
              <a:ext uri="{FF2B5EF4-FFF2-40B4-BE49-F238E27FC236}">
                <a16:creationId xmlns:a16="http://schemas.microsoft.com/office/drawing/2014/main" id="{F5B99FFA-F8EC-99FE-54EF-944992B98DDD}"/>
              </a:ext>
            </a:extLst>
          </p:cNvPr>
          <p:cNvSpPr txBox="1">
            <a:spLocks/>
          </p:cNvSpPr>
          <p:nvPr/>
        </p:nvSpPr>
        <p:spPr>
          <a:xfrm>
            <a:off x="810296" y="4863161"/>
            <a:ext cx="2905259" cy="271034"/>
          </a:xfrm>
          <a:prstGeom prst="roundRect">
            <a:avLst>
              <a:gd name="adj" fmla="val 8060"/>
            </a:avLst>
          </a:prstGeom>
          <a:solidFill>
            <a:schemeClr val="tx1"/>
          </a:solidFill>
        </p:spPr>
        <p:txBody>
          <a:bodyPr wrap="square" anchor="ctr" anchorCtr="0">
            <a:spAutoFit/>
          </a:bodyPr>
          <a:lstStyle>
            <a:lvl1pPr marL="0" indent="0" algn="l" defTabSz="914400" rtl="0" eaLnBrk="1" latinLnBrk="0" hangingPunct="1">
              <a:lnSpc>
                <a:spcPct val="90000"/>
              </a:lnSpc>
              <a:spcBef>
                <a:spcPts val="1000"/>
              </a:spcBef>
              <a:buFont typeface="Wingdings" pitchFamily="2" charset="2"/>
              <a:buNone/>
              <a:defRPr sz="1600" b="1"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200"/>
              <a:t>Zu Grunde gelegte Preise:</a:t>
            </a:r>
          </a:p>
        </p:txBody>
      </p:sp>
    </p:spTree>
    <p:extLst>
      <p:ext uri="{BB962C8B-B14F-4D97-AF65-F5344CB8AC3E}">
        <p14:creationId xmlns:p14="http://schemas.microsoft.com/office/powerpoint/2010/main" val="375867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B7E6AD37-B31A-2427-64CC-7DBAE00066DD}"/>
              </a:ext>
            </a:extLst>
          </p:cNvPr>
          <p:cNvSpPr>
            <a:spLocks noGrp="1"/>
          </p:cNvSpPr>
          <p:nvPr>
            <p:ph type="body" idx="10"/>
          </p:nvPr>
        </p:nvSpPr>
        <p:spPr/>
        <p:txBody>
          <a:bodyPr/>
          <a:lstStyle/>
          <a:p>
            <a:r>
              <a:rPr lang="de-DE"/>
              <a:t>Ergebnisse des iSFP im Überblick</a:t>
            </a:r>
          </a:p>
          <a:p>
            <a:endParaRPr lang="de-DE"/>
          </a:p>
        </p:txBody>
      </p:sp>
      <p:sp>
        <p:nvSpPr>
          <p:cNvPr id="10" name="Titel 9">
            <a:extLst>
              <a:ext uri="{FF2B5EF4-FFF2-40B4-BE49-F238E27FC236}">
                <a16:creationId xmlns:a16="http://schemas.microsoft.com/office/drawing/2014/main" id="{7DB49712-DB12-FE43-8558-3F0884CBDAD2}"/>
              </a:ext>
            </a:extLst>
          </p:cNvPr>
          <p:cNvSpPr>
            <a:spLocks noGrp="1"/>
          </p:cNvSpPr>
          <p:nvPr>
            <p:ph type="title"/>
          </p:nvPr>
        </p:nvSpPr>
        <p:spPr/>
        <p:txBody>
          <a:bodyPr/>
          <a:lstStyle/>
          <a:p>
            <a:r>
              <a:rPr lang="de-DE"/>
              <a:t>3. Sanierungsfahrplan für die WEG – Darstellung der Maßnahmenpakete</a:t>
            </a:r>
          </a:p>
        </p:txBody>
      </p:sp>
      <p:sp>
        <p:nvSpPr>
          <p:cNvPr id="14" name="Textplatzhalter 13">
            <a:extLst>
              <a:ext uri="{FF2B5EF4-FFF2-40B4-BE49-F238E27FC236}">
                <a16:creationId xmlns:a16="http://schemas.microsoft.com/office/drawing/2014/main" id="{1FF80864-0558-C8AA-8BF9-15ACBA38A66E}"/>
              </a:ext>
            </a:extLst>
          </p:cNvPr>
          <p:cNvSpPr>
            <a:spLocks noGrp="1"/>
          </p:cNvSpPr>
          <p:nvPr>
            <p:ph type="body" idx="13"/>
          </p:nvPr>
        </p:nvSpPr>
        <p:spPr>
          <a:xfrm>
            <a:off x="6515038" y="2135046"/>
            <a:ext cx="2166747" cy="329113"/>
          </a:xfrm>
        </p:spPr>
        <p:txBody>
          <a:bodyPr/>
          <a:lstStyle/>
          <a:p>
            <a:r>
              <a:rPr lang="de-DE"/>
              <a:t>Zusätzliche Vorteile:</a:t>
            </a:r>
          </a:p>
        </p:txBody>
      </p:sp>
      <p:pic>
        <p:nvPicPr>
          <p:cNvPr id="15" name="Grafik 14">
            <a:extLst>
              <a:ext uri="{FF2B5EF4-FFF2-40B4-BE49-F238E27FC236}">
                <a16:creationId xmlns:a16="http://schemas.microsoft.com/office/drawing/2014/main" id="{BD8FAA33-D817-C717-9FFF-3E6290270296}"/>
              </a:ext>
            </a:extLst>
          </p:cNvPr>
          <p:cNvPicPr>
            <a:picLocks noChangeAspect="1"/>
          </p:cNvPicPr>
          <p:nvPr/>
        </p:nvPicPr>
        <p:blipFill>
          <a:blip r:embed="rId3"/>
          <a:stretch>
            <a:fillRect/>
          </a:stretch>
        </p:blipFill>
        <p:spPr>
          <a:xfrm>
            <a:off x="7240047" y="3273024"/>
            <a:ext cx="572193" cy="1761750"/>
          </a:xfrm>
          <a:prstGeom prst="rect">
            <a:avLst/>
          </a:prstGeom>
        </p:spPr>
      </p:pic>
      <p:pic>
        <p:nvPicPr>
          <p:cNvPr id="16" name="Grafik 15">
            <a:extLst>
              <a:ext uri="{FF2B5EF4-FFF2-40B4-BE49-F238E27FC236}">
                <a16:creationId xmlns:a16="http://schemas.microsoft.com/office/drawing/2014/main" id="{82AC2946-7F04-A80C-F91D-11772497BFEE}"/>
              </a:ext>
            </a:extLst>
          </p:cNvPr>
          <p:cNvPicPr>
            <a:picLocks noChangeAspect="1"/>
          </p:cNvPicPr>
          <p:nvPr/>
        </p:nvPicPr>
        <p:blipFill>
          <a:blip r:embed="rId4"/>
          <a:stretch>
            <a:fillRect/>
          </a:stretch>
        </p:blipFill>
        <p:spPr>
          <a:xfrm>
            <a:off x="8114018" y="3278391"/>
            <a:ext cx="572193" cy="1806925"/>
          </a:xfrm>
          <a:prstGeom prst="rect">
            <a:avLst/>
          </a:prstGeom>
        </p:spPr>
      </p:pic>
      <p:pic>
        <p:nvPicPr>
          <p:cNvPr id="17" name="Grafik 16">
            <a:extLst>
              <a:ext uri="{FF2B5EF4-FFF2-40B4-BE49-F238E27FC236}">
                <a16:creationId xmlns:a16="http://schemas.microsoft.com/office/drawing/2014/main" id="{FD5D9E13-A38E-AA6F-64BE-05151575DCC0}"/>
              </a:ext>
            </a:extLst>
          </p:cNvPr>
          <p:cNvPicPr>
            <a:picLocks noChangeAspect="1"/>
          </p:cNvPicPr>
          <p:nvPr/>
        </p:nvPicPr>
        <p:blipFill>
          <a:blip r:embed="rId5"/>
          <a:stretch>
            <a:fillRect/>
          </a:stretch>
        </p:blipFill>
        <p:spPr>
          <a:xfrm>
            <a:off x="8998308" y="3271923"/>
            <a:ext cx="659055" cy="1752491"/>
          </a:xfrm>
          <a:prstGeom prst="rect">
            <a:avLst/>
          </a:prstGeom>
        </p:spPr>
      </p:pic>
      <p:pic>
        <p:nvPicPr>
          <p:cNvPr id="18" name="Grafik 17">
            <a:extLst>
              <a:ext uri="{FF2B5EF4-FFF2-40B4-BE49-F238E27FC236}">
                <a16:creationId xmlns:a16="http://schemas.microsoft.com/office/drawing/2014/main" id="{ED956B85-D897-F785-DD20-94F78432759D}"/>
              </a:ext>
            </a:extLst>
          </p:cNvPr>
          <p:cNvPicPr>
            <a:picLocks noChangeAspect="1"/>
          </p:cNvPicPr>
          <p:nvPr/>
        </p:nvPicPr>
        <p:blipFill>
          <a:blip r:embed="rId6"/>
          <a:stretch>
            <a:fillRect/>
          </a:stretch>
        </p:blipFill>
        <p:spPr>
          <a:xfrm>
            <a:off x="9958898" y="3290466"/>
            <a:ext cx="570136" cy="1710408"/>
          </a:xfrm>
          <a:prstGeom prst="rect">
            <a:avLst/>
          </a:prstGeom>
        </p:spPr>
      </p:pic>
      <p:pic>
        <p:nvPicPr>
          <p:cNvPr id="19" name="Inhaltsplatzhalter 6">
            <a:extLst>
              <a:ext uri="{FF2B5EF4-FFF2-40B4-BE49-F238E27FC236}">
                <a16:creationId xmlns:a16="http://schemas.microsoft.com/office/drawing/2014/main" id="{E35F96F4-5F27-0F29-1B69-3A6FDC80FEED}"/>
              </a:ext>
            </a:extLst>
          </p:cNvPr>
          <p:cNvPicPr>
            <a:picLocks noChangeAspect="1"/>
          </p:cNvPicPr>
          <p:nvPr/>
        </p:nvPicPr>
        <p:blipFill>
          <a:blip r:embed="rId7"/>
          <a:stretch>
            <a:fillRect/>
          </a:stretch>
        </p:blipFill>
        <p:spPr>
          <a:xfrm>
            <a:off x="1403955" y="1925554"/>
            <a:ext cx="3761428" cy="4478868"/>
          </a:xfrm>
          <a:prstGeom prst="rect">
            <a:avLst/>
          </a:prstGeom>
          <a:noFill/>
          <a:ln>
            <a:solidFill>
              <a:schemeClr val="accent1"/>
            </a:solidFill>
          </a:ln>
        </p:spPr>
      </p:pic>
    </p:spTree>
    <p:extLst>
      <p:ext uri="{BB962C8B-B14F-4D97-AF65-F5344CB8AC3E}">
        <p14:creationId xmlns:p14="http://schemas.microsoft.com/office/powerpoint/2010/main" val="111535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43113-D123-89B6-1B82-5EF212EE9C9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462AD652-8D13-30D8-463E-7FDCC7CD1238}"/>
              </a:ext>
            </a:extLst>
          </p:cNvPr>
          <p:cNvSpPr>
            <a:spLocks noGrp="1"/>
          </p:cNvSpPr>
          <p:nvPr>
            <p:ph type="body" idx="10"/>
          </p:nvPr>
        </p:nvSpPr>
        <p:spPr/>
        <p:txBody>
          <a:bodyPr/>
          <a:lstStyle/>
          <a:p>
            <a:r>
              <a:rPr lang="de-DE"/>
              <a:t>Ergebnisse des iSFP im Überblick</a:t>
            </a:r>
          </a:p>
          <a:p>
            <a:endParaRPr lang="de-DE"/>
          </a:p>
        </p:txBody>
      </p:sp>
      <p:sp>
        <p:nvSpPr>
          <p:cNvPr id="4" name="Textplatzhalter 3">
            <a:extLst>
              <a:ext uri="{FF2B5EF4-FFF2-40B4-BE49-F238E27FC236}">
                <a16:creationId xmlns:a16="http://schemas.microsoft.com/office/drawing/2014/main" id="{D59844B0-FA70-4D0C-F6FB-966CCC113D17}"/>
              </a:ext>
            </a:extLst>
          </p:cNvPr>
          <p:cNvSpPr>
            <a:spLocks noGrp="1"/>
          </p:cNvSpPr>
          <p:nvPr>
            <p:ph type="body" idx="11"/>
          </p:nvPr>
        </p:nvSpPr>
        <p:spPr/>
        <p:txBody>
          <a:bodyPr/>
          <a:lstStyle/>
          <a:p>
            <a:r>
              <a:rPr lang="de-DE" sz="1800">
                <a:solidFill>
                  <a:srgbClr val="00B0F0"/>
                </a:solidFill>
              </a:rPr>
              <a:t>Maßnahme 1</a:t>
            </a:r>
          </a:p>
          <a:p>
            <a:r>
              <a:rPr lang="de-DE" sz="1800">
                <a:solidFill>
                  <a:srgbClr val="00B0F0"/>
                </a:solidFill>
              </a:rPr>
              <a:t>Maßnahme 2</a:t>
            </a:r>
          </a:p>
          <a:p>
            <a:r>
              <a:rPr lang="de-DE" sz="1800">
                <a:solidFill>
                  <a:srgbClr val="00B0F0"/>
                </a:solidFill>
              </a:rPr>
              <a:t>Maßnahme 3</a:t>
            </a:r>
          </a:p>
          <a:p>
            <a:pPr marL="0" indent="0">
              <a:buNone/>
            </a:pPr>
            <a:endParaRPr lang="de-DE" sz="1800"/>
          </a:p>
          <a:p>
            <a:pPr marL="0" indent="0">
              <a:buNone/>
            </a:pPr>
            <a:r>
              <a:rPr lang="de-DE" sz="1800"/>
              <a:t>Geschätzte Investitionskosten: </a:t>
            </a:r>
            <a:r>
              <a:rPr lang="de-DE" sz="1800">
                <a:solidFill>
                  <a:srgbClr val="00B0F0"/>
                </a:solidFill>
              </a:rPr>
              <a:t>xx</a:t>
            </a:r>
            <a:r>
              <a:rPr lang="de-DE" sz="1800"/>
              <a:t> Euro</a:t>
            </a:r>
          </a:p>
          <a:p>
            <a:pPr marL="0" indent="0">
              <a:buNone/>
            </a:pPr>
            <a:r>
              <a:rPr lang="de-DE" sz="1800"/>
              <a:t>Davon Sowieso-Kosten: </a:t>
            </a:r>
            <a:r>
              <a:rPr lang="de-DE" sz="1800">
                <a:solidFill>
                  <a:srgbClr val="00B0F0"/>
                </a:solidFill>
              </a:rPr>
              <a:t>xx</a:t>
            </a:r>
            <a:r>
              <a:rPr lang="de-DE" sz="1800"/>
              <a:t> Euro </a:t>
            </a:r>
          </a:p>
          <a:p>
            <a:pPr marL="0" indent="0">
              <a:buNone/>
            </a:pPr>
            <a:r>
              <a:rPr lang="de-DE" sz="1800"/>
              <a:t>Heute mögliche Förderung: </a:t>
            </a:r>
            <a:r>
              <a:rPr lang="de-DE" sz="1800">
                <a:solidFill>
                  <a:srgbClr val="00B0F0"/>
                </a:solidFill>
              </a:rPr>
              <a:t>xx</a:t>
            </a:r>
            <a:r>
              <a:rPr lang="de-DE" sz="1800"/>
              <a:t> Euro</a:t>
            </a:r>
          </a:p>
          <a:p>
            <a:pPr marL="0" indent="0">
              <a:buNone/>
            </a:pPr>
            <a:r>
              <a:rPr lang="de-DE" sz="1800"/>
              <a:t>Erwartete jährliche Energiekosten nach Umsetzung: </a:t>
            </a:r>
            <a:r>
              <a:rPr lang="de-DE" sz="1800">
                <a:solidFill>
                  <a:srgbClr val="00B0F0"/>
                </a:solidFill>
              </a:rPr>
              <a:t>xx</a:t>
            </a:r>
            <a:r>
              <a:rPr lang="de-DE" sz="1800"/>
              <a:t> Euro</a:t>
            </a:r>
          </a:p>
          <a:p>
            <a:endParaRPr lang="de-DE" sz="1800"/>
          </a:p>
        </p:txBody>
      </p:sp>
      <p:sp>
        <p:nvSpPr>
          <p:cNvPr id="5" name="Titel 4">
            <a:extLst>
              <a:ext uri="{FF2B5EF4-FFF2-40B4-BE49-F238E27FC236}">
                <a16:creationId xmlns:a16="http://schemas.microsoft.com/office/drawing/2014/main" id="{729C2999-5AD9-0195-4BB6-9D1A51F84BAA}"/>
              </a:ext>
            </a:extLst>
          </p:cNvPr>
          <p:cNvSpPr>
            <a:spLocks noGrp="1"/>
          </p:cNvSpPr>
          <p:nvPr>
            <p:ph type="title"/>
          </p:nvPr>
        </p:nvSpPr>
        <p:spPr/>
        <p:txBody>
          <a:bodyPr/>
          <a:lstStyle/>
          <a:p>
            <a:r>
              <a:rPr lang="de-DE"/>
              <a:t>3. Sanierungsfahrplan für die WEG – Maßnahmenpaket 1</a:t>
            </a:r>
          </a:p>
        </p:txBody>
      </p:sp>
      <p:sp>
        <p:nvSpPr>
          <p:cNvPr id="6" name="Textplatzhalter 5">
            <a:extLst>
              <a:ext uri="{FF2B5EF4-FFF2-40B4-BE49-F238E27FC236}">
                <a16:creationId xmlns:a16="http://schemas.microsoft.com/office/drawing/2014/main" id="{591DA461-4583-DA73-055B-B7CDF7DA3390}"/>
              </a:ext>
            </a:extLst>
          </p:cNvPr>
          <p:cNvSpPr>
            <a:spLocks noGrp="1"/>
          </p:cNvSpPr>
          <p:nvPr>
            <p:ph type="body" idx="12"/>
          </p:nvPr>
        </p:nvSpPr>
        <p:spPr>
          <a:xfrm>
            <a:off x="850075" y="2120527"/>
            <a:ext cx="2287806" cy="358152"/>
          </a:xfrm>
        </p:spPr>
        <p:txBody>
          <a:bodyPr/>
          <a:lstStyle/>
          <a:p>
            <a:r>
              <a:rPr lang="de-DE" sz="1800"/>
              <a:t>Einzelmaßnahmen:</a:t>
            </a:r>
          </a:p>
        </p:txBody>
      </p:sp>
      <p:pic>
        <p:nvPicPr>
          <p:cNvPr id="9" name="Grafik 8">
            <a:extLst>
              <a:ext uri="{FF2B5EF4-FFF2-40B4-BE49-F238E27FC236}">
                <a16:creationId xmlns:a16="http://schemas.microsoft.com/office/drawing/2014/main" id="{69585D62-B129-70A5-C69C-31DA646F651E}"/>
              </a:ext>
            </a:extLst>
          </p:cNvPr>
          <p:cNvPicPr>
            <a:picLocks noChangeAspect="1"/>
          </p:cNvPicPr>
          <p:nvPr/>
        </p:nvPicPr>
        <p:blipFill>
          <a:blip r:embed="rId3"/>
          <a:stretch>
            <a:fillRect/>
          </a:stretch>
        </p:blipFill>
        <p:spPr>
          <a:xfrm>
            <a:off x="8616934" y="2905721"/>
            <a:ext cx="1668319" cy="1844550"/>
          </a:xfrm>
          <a:prstGeom prst="rect">
            <a:avLst/>
          </a:prstGeom>
        </p:spPr>
      </p:pic>
    </p:spTree>
    <p:extLst>
      <p:ext uri="{BB962C8B-B14F-4D97-AF65-F5344CB8AC3E}">
        <p14:creationId xmlns:p14="http://schemas.microsoft.com/office/powerpoint/2010/main" val="352388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4ED7A95-869B-3E9A-85F5-F218C5A517E2}"/>
              </a:ext>
            </a:extLst>
          </p:cNvPr>
          <p:cNvSpPr>
            <a:spLocks noGrp="1"/>
          </p:cNvSpPr>
          <p:nvPr>
            <p:ph type="body" idx="12"/>
          </p:nvPr>
        </p:nvSpPr>
        <p:spPr>
          <a:xfrm>
            <a:off x="834249" y="1539273"/>
            <a:ext cx="6831338" cy="4847994"/>
          </a:xfrm>
        </p:spPr>
        <p:txBody>
          <a:bodyPr wrap="square" lIns="91440" tIns="45720" rIns="91440" bIns="45720" anchor="ctr" anchorCtr="0">
            <a:spAutoFit/>
          </a:bodyPr>
          <a:lstStyle/>
          <a:p>
            <a:pPr>
              <a:lnSpc>
                <a:spcPct val="150000"/>
              </a:lnSpc>
            </a:pPr>
            <a:r>
              <a:rPr lang="de-DE" sz="1600" dirty="0">
                <a:latin typeface="Arial"/>
                <a:ea typeface="Roboto Medium"/>
                <a:cs typeface="Arial"/>
              </a:rPr>
              <a:t>Diese Präsentation fasst die Ergebnisse des individuellen Sanierungsfahrplans (</a:t>
            </a:r>
            <a:r>
              <a:rPr lang="de-DE" sz="1600" dirty="0" err="1">
                <a:latin typeface="Arial"/>
                <a:ea typeface="Roboto Medium"/>
                <a:cs typeface="Arial"/>
              </a:rPr>
              <a:t>iSFP</a:t>
            </a:r>
            <a:r>
              <a:rPr lang="de-DE" sz="1600" dirty="0">
                <a:latin typeface="Arial"/>
                <a:ea typeface="Roboto Medium"/>
                <a:cs typeface="Arial"/>
              </a:rPr>
              <a:t>) für Wohnungseigentümergemeinschaften (WEGs) kompakt und verständlich zusammen – insbesondere für die Eigentümerversammlung. Die Abbildungen zeigen Beispielseiten aus einem Muster-</a:t>
            </a:r>
            <a:r>
              <a:rPr lang="de-DE" sz="1600" dirty="0" err="1">
                <a:latin typeface="Arial"/>
                <a:ea typeface="Roboto Medium"/>
                <a:cs typeface="Arial"/>
              </a:rPr>
              <a:t>iSFP</a:t>
            </a:r>
            <a:r>
              <a:rPr lang="de-DE" sz="1600" dirty="0">
                <a:latin typeface="Arial"/>
                <a:ea typeface="Roboto Medium"/>
                <a:cs typeface="Arial"/>
              </a:rPr>
              <a:t> und dienen als Platzhalter und Orientierung, auf welche Inhalte sich die jeweiligen Folien beziehen. Bitte ersetzen Sie diese Platzhalter durch die entsprechenden Seiten und Inhalte aus dem von Ihnen erstellten </a:t>
            </a:r>
            <a:r>
              <a:rPr lang="de-DE" sz="1600" dirty="0" err="1">
                <a:latin typeface="Arial"/>
                <a:ea typeface="Roboto Medium"/>
                <a:cs typeface="Arial"/>
              </a:rPr>
              <a:t>iSFP</a:t>
            </a:r>
            <a:r>
              <a:rPr lang="de-DE" sz="1600" dirty="0">
                <a:latin typeface="Arial"/>
                <a:ea typeface="Roboto Medium"/>
                <a:cs typeface="Arial"/>
              </a:rPr>
              <a:t>.</a:t>
            </a:r>
          </a:p>
          <a:p>
            <a:pPr>
              <a:lnSpc>
                <a:spcPct val="150000"/>
              </a:lnSpc>
            </a:pPr>
            <a:endParaRPr lang="de-DE" sz="1600" dirty="0"/>
          </a:p>
          <a:p>
            <a:pPr>
              <a:lnSpc>
                <a:spcPct val="150000"/>
              </a:lnSpc>
            </a:pPr>
            <a:r>
              <a:rPr lang="de-DE" sz="1600" dirty="0">
                <a:latin typeface="Arial"/>
                <a:ea typeface="Roboto Medium"/>
                <a:cs typeface="Arial"/>
              </a:rPr>
              <a:t>An einigen Stellen sind </a:t>
            </a:r>
            <a:r>
              <a:rPr lang="de-DE" sz="1600" dirty="0">
                <a:solidFill>
                  <a:srgbClr val="00B0F0"/>
                </a:solidFill>
                <a:latin typeface="Arial"/>
                <a:ea typeface="Roboto Medium"/>
                <a:cs typeface="Arial"/>
              </a:rPr>
              <a:t>in blauer Schrift </a:t>
            </a:r>
            <a:r>
              <a:rPr lang="de-DE" sz="1600" dirty="0">
                <a:latin typeface="Arial"/>
                <a:ea typeface="Roboto Medium"/>
                <a:cs typeface="Arial"/>
              </a:rPr>
              <a:t>Formulierungsvorschläge sowie Platzhalter für Zahlen und Daten eingefügt. Bitte passen Sie diese individuell an die jeweilige WEG an. In der Notizfunktion finden Sie zusätzliche Hinweise und Hilfestellungen zur Anpassung.</a:t>
            </a:r>
          </a:p>
        </p:txBody>
      </p:sp>
      <p:sp>
        <p:nvSpPr>
          <p:cNvPr id="7" name="Titel 2">
            <a:extLst>
              <a:ext uri="{FF2B5EF4-FFF2-40B4-BE49-F238E27FC236}">
                <a16:creationId xmlns:a16="http://schemas.microsoft.com/office/drawing/2014/main" id="{17702D58-36F0-A8F1-6B35-659800806EDF}"/>
              </a:ext>
            </a:extLst>
          </p:cNvPr>
          <p:cNvSpPr txBox="1">
            <a:spLocks/>
          </p:cNvSpPr>
          <p:nvPr/>
        </p:nvSpPr>
        <p:spPr>
          <a:xfrm>
            <a:off x="838200" y="643507"/>
            <a:ext cx="10515600" cy="5492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dirty="0">
                <a:latin typeface="Aller" panose="02000503030000020004" pitchFamily="2" charset="0"/>
              </a:rPr>
              <a:t>Hinweise zur Nutzung </a:t>
            </a:r>
          </a:p>
        </p:txBody>
      </p:sp>
    </p:spTree>
    <p:extLst>
      <p:ext uri="{BB962C8B-B14F-4D97-AF65-F5344CB8AC3E}">
        <p14:creationId xmlns:p14="http://schemas.microsoft.com/office/powerpoint/2010/main" val="397176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C3EA9-3519-453D-0351-F2CB994A1152}"/>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A90A7104-AEA6-5273-A5F8-D98A96D6673B}"/>
              </a:ext>
            </a:extLst>
          </p:cNvPr>
          <p:cNvSpPr>
            <a:spLocks noGrp="1"/>
          </p:cNvSpPr>
          <p:nvPr>
            <p:ph type="body" idx="10"/>
          </p:nvPr>
        </p:nvSpPr>
        <p:spPr/>
        <p:txBody>
          <a:bodyPr/>
          <a:lstStyle/>
          <a:p>
            <a:r>
              <a:rPr lang="de-DE"/>
              <a:t>Ergebnisse des iSFP im Überblick</a:t>
            </a:r>
          </a:p>
          <a:p>
            <a:endParaRPr lang="de-DE"/>
          </a:p>
        </p:txBody>
      </p:sp>
      <p:sp>
        <p:nvSpPr>
          <p:cNvPr id="4" name="Textplatzhalter 3">
            <a:extLst>
              <a:ext uri="{FF2B5EF4-FFF2-40B4-BE49-F238E27FC236}">
                <a16:creationId xmlns:a16="http://schemas.microsoft.com/office/drawing/2014/main" id="{312070C9-0DE8-A372-EF1E-67F6FEF2852C}"/>
              </a:ext>
            </a:extLst>
          </p:cNvPr>
          <p:cNvSpPr>
            <a:spLocks noGrp="1"/>
          </p:cNvSpPr>
          <p:nvPr>
            <p:ph type="body" idx="11"/>
          </p:nvPr>
        </p:nvSpPr>
        <p:spPr/>
        <p:txBody>
          <a:bodyPr/>
          <a:lstStyle/>
          <a:p>
            <a:r>
              <a:rPr lang="de-DE" sz="1800">
                <a:solidFill>
                  <a:srgbClr val="00B0F0"/>
                </a:solidFill>
              </a:rPr>
              <a:t>Maßnahme 1</a:t>
            </a:r>
          </a:p>
          <a:p>
            <a:r>
              <a:rPr lang="de-DE" sz="1800">
                <a:solidFill>
                  <a:srgbClr val="00B0F0"/>
                </a:solidFill>
              </a:rPr>
              <a:t>Maßnahme 2</a:t>
            </a:r>
          </a:p>
          <a:p>
            <a:r>
              <a:rPr lang="de-DE" sz="1800">
                <a:solidFill>
                  <a:srgbClr val="00B0F0"/>
                </a:solidFill>
              </a:rPr>
              <a:t>Maßnahme 3</a:t>
            </a:r>
          </a:p>
          <a:p>
            <a:pPr marL="0" indent="0">
              <a:buNone/>
            </a:pPr>
            <a:endParaRPr lang="de-DE" sz="1800"/>
          </a:p>
          <a:p>
            <a:pPr marL="0" indent="0">
              <a:buNone/>
            </a:pPr>
            <a:r>
              <a:rPr lang="de-DE" sz="1800"/>
              <a:t>Geschätzte Investitionskosten: </a:t>
            </a:r>
            <a:r>
              <a:rPr lang="de-DE" sz="1800">
                <a:solidFill>
                  <a:srgbClr val="00B0F0"/>
                </a:solidFill>
              </a:rPr>
              <a:t>xx</a:t>
            </a:r>
            <a:r>
              <a:rPr lang="de-DE" sz="1800"/>
              <a:t> Euro</a:t>
            </a:r>
          </a:p>
          <a:p>
            <a:pPr marL="0" indent="0">
              <a:buNone/>
            </a:pPr>
            <a:r>
              <a:rPr lang="de-DE" sz="1800"/>
              <a:t>Davon Sowieso-Kosten: </a:t>
            </a:r>
            <a:r>
              <a:rPr lang="de-DE" sz="1800">
                <a:solidFill>
                  <a:srgbClr val="00B0F0"/>
                </a:solidFill>
              </a:rPr>
              <a:t>xx</a:t>
            </a:r>
            <a:r>
              <a:rPr lang="de-DE" sz="1800"/>
              <a:t> Euro </a:t>
            </a:r>
          </a:p>
          <a:p>
            <a:pPr marL="0" indent="0">
              <a:buNone/>
            </a:pPr>
            <a:r>
              <a:rPr lang="de-DE" sz="1800"/>
              <a:t>Heute mögliche Förderung: </a:t>
            </a:r>
            <a:r>
              <a:rPr lang="de-DE" sz="1800">
                <a:solidFill>
                  <a:srgbClr val="00B0F0"/>
                </a:solidFill>
              </a:rPr>
              <a:t>xx</a:t>
            </a:r>
            <a:r>
              <a:rPr lang="de-DE" sz="1800"/>
              <a:t> Euro</a:t>
            </a:r>
          </a:p>
          <a:p>
            <a:pPr marL="0" indent="0">
              <a:buNone/>
            </a:pPr>
            <a:r>
              <a:rPr lang="de-DE" sz="1800"/>
              <a:t>Erwartete jährliche Energiekosten nach Umsetzung: </a:t>
            </a:r>
            <a:r>
              <a:rPr lang="de-DE" sz="1800">
                <a:solidFill>
                  <a:srgbClr val="00B0F0"/>
                </a:solidFill>
              </a:rPr>
              <a:t>xx</a:t>
            </a:r>
            <a:r>
              <a:rPr lang="de-DE" sz="1800"/>
              <a:t> Euro</a:t>
            </a:r>
          </a:p>
          <a:p>
            <a:endParaRPr lang="de-DE" sz="1800"/>
          </a:p>
        </p:txBody>
      </p:sp>
      <p:sp>
        <p:nvSpPr>
          <p:cNvPr id="5" name="Titel 4">
            <a:extLst>
              <a:ext uri="{FF2B5EF4-FFF2-40B4-BE49-F238E27FC236}">
                <a16:creationId xmlns:a16="http://schemas.microsoft.com/office/drawing/2014/main" id="{430E5227-D480-ECDB-D06A-7F3C20997306}"/>
              </a:ext>
            </a:extLst>
          </p:cNvPr>
          <p:cNvSpPr>
            <a:spLocks noGrp="1"/>
          </p:cNvSpPr>
          <p:nvPr>
            <p:ph type="title"/>
          </p:nvPr>
        </p:nvSpPr>
        <p:spPr/>
        <p:txBody>
          <a:bodyPr/>
          <a:lstStyle/>
          <a:p>
            <a:r>
              <a:rPr lang="de-DE"/>
              <a:t>3. Sanierungsfahrplan für die WEG – Maßnahmenpaket 2</a:t>
            </a:r>
          </a:p>
        </p:txBody>
      </p:sp>
      <p:sp>
        <p:nvSpPr>
          <p:cNvPr id="6" name="Textplatzhalter 5">
            <a:extLst>
              <a:ext uri="{FF2B5EF4-FFF2-40B4-BE49-F238E27FC236}">
                <a16:creationId xmlns:a16="http://schemas.microsoft.com/office/drawing/2014/main" id="{CAA47B49-B99B-FAFD-A98C-DF9265E991A3}"/>
              </a:ext>
            </a:extLst>
          </p:cNvPr>
          <p:cNvSpPr>
            <a:spLocks noGrp="1"/>
          </p:cNvSpPr>
          <p:nvPr>
            <p:ph type="body" idx="12"/>
          </p:nvPr>
        </p:nvSpPr>
        <p:spPr>
          <a:xfrm>
            <a:off x="850075" y="2120527"/>
            <a:ext cx="2287806" cy="358152"/>
          </a:xfrm>
        </p:spPr>
        <p:txBody>
          <a:bodyPr/>
          <a:lstStyle/>
          <a:p>
            <a:r>
              <a:rPr lang="de-DE" sz="1800"/>
              <a:t>Einzelmaßnahmen:</a:t>
            </a:r>
          </a:p>
        </p:txBody>
      </p:sp>
      <p:pic>
        <p:nvPicPr>
          <p:cNvPr id="2" name="Grafik 1">
            <a:extLst>
              <a:ext uri="{FF2B5EF4-FFF2-40B4-BE49-F238E27FC236}">
                <a16:creationId xmlns:a16="http://schemas.microsoft.com/office/drawing/2014/main" id="{2C6E1EDF-47A5-A4B6-89EC-5855804F62D6}"/>
              </a:ext>
            </a:extLst>
          </p:cNvPr>
          <p:cNvPicPr>
            <a:picLocks noChangeAspect="1"/>
          </p:cNvPicPr>
          <p:nvPr/>
        </p:nvPicPr>
        <p:blipFill>
          <a:blip r:embed="rId3"/>
          <a:stretch>
            <a:fillRect/>
          </a:stretch>
        </p:blipFill>
        <p:spPr>
          <a:xfrm>
            <a:off x="8475337" y="2876728"/>
            <a:ext cx="1737131" cy="1853493"/>
          </a:xfrm>
          <a:prstGeom prst="rect">
            <a:avLst/>
          </a:prstGeom>
        </p:spPr>
      </p:pic>
    </p:spTree>
    <p:extLst>
      <p:ext uri="{BB962C8B-B14F-4D97-AF65-F5344CB8AC3E}">
        <p14:creationId xmlns:p14="http://schemas.microsoft.com/office/powerpoint/2010/main" val="361378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AFC13-5411-4D89-AA14-565BD9211A28}"/>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06224A6-CAAD-D284-2BB5-7C3EC9C66645}"/>
              </a:ext>
            </a:extLst>
          </p:cNvPr>
          <p:cNvSpPr>
            <a:spLocks noGrp="1"/>
          </p:cNvSpPr>
          <p:nvPr>
            <p:ph type="body" idx="10"/>
          </p:nvPr>
        </p:nvSpPr>
        <p:spPr/>
        <p:txBody>
          <a:bodyPr/>
          <a:lstStyle/>
          <a:p>
            <a:r>
              <a:rPr lang="de-DE"/>
              <a:t>Ergebnisse des iSFP im Überblick</a:t>
            </a:r>
          </a:p>
          <a:p>
            <a:endParaRPr lang="de-DE"/>
          </a:p>
        </p:txBody>
      </p:sp>
      <p:sp>
        <p:nvSpPr>
          <p:cNvPr id="4" name="Textplatzhalter 3">
            <a:extLst>
              <a:ext uri="{FF2B5EF4-FFF2-40B4-BE49-F238E27FC236}">
                <a16:creationId xmlns:a16="http://schemas.microsoft.com/office/drawing/2014/main" id="{66DDB16F-6802-DD49-D2D2-F8E275DF23B6}"/>
              </a:ext>
            </a:extLst>
          </p:cNvPr>
          <p:cNvSpPr>
            <a:spLocks noGrp="1"/>
          </p:cNvSpPr>
          <p:nvPr>
            <p:ph type="body" idx="11"/>
          </p:nvPr>
        </p:nvSpPr>
        <p:spPr/>
        <p:txBody>
          <a:bodyPr/>
          <a:lstStyle/>
          <a:p>
            <a:r>
              <a:rPr lang="de-DE" sz="1800">
                <a:solidFill>
                  <a:srgbClr val="00B0F0"/>
                </a:solidFill>
              </a:rPr>
              <a:t>Maßnahme 1</a:t>
            </a:r>
          </a:p>
          <a:p>
            <a:r>
              <a:rPr lang="de-DE" sz="1800">
                <a:solidFill>
                  <a:srgbClr val="00B0F0"/>
                </a:solidFill>
              </a:rPr>
              <a:t>Maßnahme 2</a:t>
            </a:r>
          </a:p>
          <a:p>
            <a:r>
              <a:rPr lang="de-DE" sz="1800">
                <a:solidFill>
                  <a:srgbClr val="00B0F0"/>
                </a:solidFill>
              </a:rPr>
              <a:t>Maßnahme 3</a:t>
            </a:r>
          </a:p>
          <a:p>
            <a:pPr marL="0" indent="0">
              <a:buNone/>
            </a:pPr>
            <a:endParaRPr lang="de-DE" sz="1800"/>
          </a:p>
          <a:p>
            <a:pPr marL="0" indent="0">
              <a:buNone/>
            </a:pPr>
            <a:r>
              <a:rPr lang="de-DE" sz="1800"/>
              <a:t>Geschätzte Investitionskosten: </a:t>
            </a:r>
            <a:r>
              <a:rPr lang="de-DE" sz="1800">
                <a:solidFill>
                  <a:srgbClr val="00B0F0"/>
                </a:solidFill>
              </a:rPr>
              <a:t>xx</a:t>
            </a:r>
            <a:r>
              <a:rPr lang="de-DE" sz="1800"/>
              <a:t> Euro</a:t>
            </a:r>
          </a:p>
          <a:p>
            <a:pPr marL="0" indent="0">
              <a:buNone/>
            </a:pPr>
            <a:r>
              <a:rPr lang="de-DE" sz="1800"/>
              <a:t>Davon Sowieso-Kosten: </a:t>
            </a:r>
            <a:r>
              <a:rPr lang="de-DE" sz="1800">
                <a:solidFill>
                  <a:srgbClr val="00B0F0"/>
                </a:solidFill>
              </a:rPr>
              <a:t>xx</a:t>
            </a:r>
            <a:r>
              <a:rPr lang="de-DE" sz="1800"/>
              <a:t> Euro </a:t>
            </a:r>
          </a:p>
          <a:p>
            <a:pPr marL="0" indent="0">
              <a:buNone/>
            </a:pPr>
            <a:r>
              <a:rPr lang="de-DE" sz="1800"/>
              <a:t>Heute mögliche Förderung: </a:t>
            </a:r>
            <a:r>
              <a:rPr lang="de-DE" sz="1800">
                <a:solidFill>
                  <a:srgbClr val="00B0F0"/>
                </a:solidFill>
              </a:rPr>
              <a:t>xx</a:t>
            </a:r>
            <a:r>
              <a:rPr lang="de-DE" sz="1800"/>
              <a:t> Euro</a:t>
            </a:r>
          </a:p>
          <a:p>
            <a:pPr marL="0" indent="0">
              <a:buNone/>
            </a:pPr>
            <a:r>
              <a:rPr lang="de-DE" sz="1800"/>
              <a:t>Erwartete jährliche Energiekosten nach Umsetzung: </a:t>
            </a:r>
            <a:r>
              <a:rPr lang="de-DE" sz="1800">
                <a:solidFill>
                  <a:srgbClr val="00B0F0"/>
                </a:solidFill>
              </a:rPr>
              <a:t>xx</a:t>
            </a:r>
            <a:r>
              <a:rPr lang="de-DE" sz="1800"/>
              <a:t> Euro</a:t>
            </a:r>
          </a:p>
          <a:p>
            <a:endParaRPr lang="de-DE" sz="1800"/>
          </a:p>
        </p:txBody>
      </p:sp>
      <p:sp>
        <p:nvSpPr>
          <p:cNvPr id="5" name="Titel 4">
            <a:extLst>
              <a:ext uri="{FF2B5EF4-FFF2-40B4-BE49-F238E27FC236}">
                <a16:creationId xmlns:a16="http://schemas.microsoft.com/office/drawing/2014/main" id="{67CE1BCF-C780-F0E8-55C5-50BD5873CD17}"/>
              </a:ext>
            </a:extLst>
          </p:cNvPr>
          <p:cNvSpPr>
            <a:spLocks noGrp="1"/>
          </p:cNvSpPr>
          <p:nvPr>
            <p:ph type="title"/>
          </p:nvPr>
        </p:nvSpPr>
        <p:spPr/>
        <p:txBody>
          <a:bodyPr/>
          <a:lstStyle/>
          <a:p>
            <a:r>
              <a:rPr lang="de-DE"/>
              <a:t>3. Sanierungsfahrplan für die WEG – Maßnahmenpaket 3</a:t>
            </a:r>
          </a:p>
        </p:txBody>
      </p:sp>
      <p:sp>
        <p:nvSpPr>
          <p:cNvPr id="6" name="Textplatzhalter 5">
            <a:extLst>
              <a:ext uri="{FF2B5EF4-FFF2-40B4-BE49-F238E27FC236}">
                <a16:creationId xmlns:a16="http://schemas.microsoft.com/office/drawing/2014/main" id="{84CE9512-E63C-6076-D957-44B674125519}"/>
              </a:ext>
            </a:extLst>
          </p:cNvPr>
          <p:cNvSpPr>
            <a:spLocks noGrp="1"/>
          </p:cNvSpPr>
          <p:nvPr>
            <p:ph type="body" idx="12"/>
          </p:nvPr>
        </p:nvSpPr>
        <p:spPr>
          <a:xfrm>
            <a:off x="850075" y="2120527"/>
            <a:ext cx="2287806" cy="358152"/>
          </a:xfrm>
        </p:spPr>
        <p:txBody>
          <a:bodyPr/>
          <a:lstStyle/>
          <a:p>
            <a:r>
              <a:rPr lang="de-DE" sz="1800"/>
              <a:t>Einzelmaßnahmen:</a:t>
            </a:r>
          </a:p>
        </p:txBody>
      </p:sp>
      <p:pic>
        <p:nvPicPr>
          <p:cNvPr id="7" name="Grafik 6">
            <a:extLst>
              <a:ext uri="{FF2B5EF4-FFF2-40B4-BE49-F238E27FC236}">
                <a16:creationId xmlns:a16="http://schemas.microsoft.com/office/drawing/2014/main" id="{6A205687-C065-7E5B-226F-303337107366}"/>
              </a:ext>
            </a:extLst>
          </p:cNvPr>
          <p:cNvPicPr>
            <a:picLocks noChangeAspect="1"/>
          </p:cNvPicPr>
          <p:nvPr/>
        </p:nvPicPr>
        <p:blipFill>
          <a:blip r:embed="rId3"/>
          <a:stretch>
            <a:fillRect/>
          </a:stretch>
        </p:blipFill>
        <p:spPr>
          <a:xfrm>
            <a:off x="8475336" y="2859845"/>
            <a:ext cx="1737131" cy="1902573"/>
          </a:xfrm>
          <a:prstGeom prst="rect">
            <a:avLst/>
          </a:prstGeom>
        </p:spPr>
      </p:pic>
    </p:spTree>
    <p:extLst>
      <p:ext uri="{BB962C8B-B14F-4D97-AF65-F5344CB8AC3E}">
        <p14:creationId xmlns:p14="http://schemas.microsoft.com/office/powerpoint/2010/main" val="424305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494E2-D4E6-CFE2-7060-1D06C920453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2E3ADD1C-B3B5-1092-5361-F3786C4F7763}"/>
              </a:ext>
            </a:extLst>
          </p:cNvPr>
          <p:cNvSpPr>
            <a:spLocks noGrp="1"/>
          </p:cNvSpPr>
          <p:nvPr>
            <p:ph type="body" idx="10"/>
          </p:nvPr>
        </p:nvSpPr>
        <p:spPr/>
        <p:txBody>
          <a:bodyPr/>
          <a:lstStyle/>
          <a:p>
            <a:r>
              <a:rPr lang="de-DE"/>
              <a:t>Ergebnisse des iSFP im Überblick</a:t>
            </a:r>
          </a:p>
          <a:p>
            <a:endParaRPr lang="de-DE"/>
          </a:p>
        </p:txBody>
      </p:sp>
      <p:sp>
        <p:nvSpPr>
          <p:cNvPr id="4" name="Textplatzhalter 3">
            <a:extLst>
              <a:ext uri="{FF2B5EF4-FFF2-40B4-BE49-F238E27FC236}">
                <a16:creationId xmlns:a16="http://schemas.microsoft.com/office/drawing/2014/main" id="{14269FC6-482D-681F-958A-A5A49F4142BA}"/>
              </a:ext>
            </a:extLst>
          </p:cNvPr>
          <p:cNvSpPr>
            <a:spLocks noGrp="1"/>
          </p:cNvSpPr>
          <p:nvPr>
            <p:ph type="body" idx="11"/>
          </p:nvPr>
        </p:nvSpPr>
        <p:spPr/>
        <p:txBody>
          <a:bodyPr/>
          <a:lstStyle/>
          <a:p>
            <a:r>
              <a:rPr lang="de-DE" sz="1800">
                <a:solidFill>
                  <a:srgbClr val="00B0F0"/>
                </a:solidFill>
              </a:rPr>
              <a:t>Maßnahme 1</a:t>
            </a:r>
          </a:p>
          <a:p>
            <a:r>
              <a:rPr lang="de-DE" sz="1800">
                <a:solidFill>
                  <a:srgbClr val="00B0F0"/>
                </a:solidFill>
              </a:rPr>
              <a:t>Maßnahme 2</a:t>
            </a:r>
          </a:p>
          <a:p>
            <a:r>
              <a:rPr lang="de-DE" sz="1800">
                <a:solidFill>
                  <a:srgbClr val="00B0F0"/>
                </a:solidFill>
              </a:rPr>
              <a:t>Maßnahme 3</a:t>
            </a:r>
          </a:p>
          <a:p>
            <a:pPr marL="0" indent="0">
              <a:buNone/>
            </a:pPr>
            <a:endParaRPr lang="de-DE" sz="1800"/>
          </a:p>
          <a:p>
            <a:pPr marL="0" indent="0">
              <a:buNone/>
            </a:pPr>
            <a:r>
              <a:rPr lang="de-DE" sz="1800"/>
              <a:t>Geschätzte Investitionskosten: </a:t>
            </a:r>
            <a:r>
              <a:rPr lang="de-DE" sz="1800">
                <a:solidFill>
                  <a:srgbClr val="00B0F0"/>
                </a:solidFill>
              </a:rPr>
              <a:t>xx</a:t>
            </a:r>
            <a:r>
              <a:rPr lang="de-DE" sz="1800"/>
              <a:t> Euro</a:t>
            </a:r>
          </a:p>
          <a:p>
            <a:pPr marL="0" indent="0">
              <a:buNone/>
            </a:pPr>
            <a:r>
              <a:rPr lang="de-DE" sz="1800"/>
              <a:t>Davon Sowieso-Kosten: </a:t>
            </a:r>
            <a:r>
              <a:rPr lang="de-DE" sz="1800">
                <a:solidFill>
                  <a:srgbClr val="00B0F0"/>
                </a:solidFill>
              </a:rPr>
              <a:t>xx</a:t>
            </a:r>
            <a:r>
              <a:rPr lang="de-DE" sz="1800"/>
              <a:t> Euro </a:t>
            </a:r>
          </a:p>
          <a:p>
            <a:pPr marL="0" indent="0">
              <a:buNone/>
            </a:pPr>
            <a:r>
              <a:rPr lang="de-DE" sz="1800"/>
              <a:t>Heute mögliche Förderung: </a:t>
            </a:r>
            <a:r>
              <a:rPr lang="de-DE" sz="1800">
                <a:solidFill>
                  <a:srgbClr val="00B0F0"/>
                </a:solidFill>
              </a:rPr>
              <a:t>xx</a:t>
            </a:r>
            <a:r>
              <a:rPr lang="de-DE" sz="1800"/>
              <a:t> Euro</a:t>
            </a:r>
          </a:p>
          <a:p>
            <a:pPr marL="0" indent="0">
              <a:buNone/>
            </a:pPr>
            <a:r>
              <a:rPr lang="de-DE" sz="1800"/>
              <a:t>Erwartete jährliche Energiekosten nach Umsetzung: </a:t>
            </a:r>
            <a:r>
              <a:rPr lang="de-DE" sz="1800">
                <a:solidFill>
                  <a:srgbClr val="00B0F0"/>
                </a:solidFill>
              </a:rPr>
              <a:t>xx</a:t>
            </a:r>
            <a:r>
              <a:rPr lang="de-DE" sz="1800"/>
              <a:t> Euro</a:t>
            </a:r>
          </a:p>
          <a:p>
            <a:endParaRPr lang="de-DE" sz="1800"/>
          </a:p>
        </p:txBody>
      </p:sp>
      <p:sp>
        <p:nvSpPr>
          <p:cNvPr id="5" name="Titel 4">
            <a:extLst>
              <a:ext uri="{FF2B5EF4-FFF2-40B4-BE49-F238E27FC236}">
                <a16:creationId xmlns:a16="http://schemas.microsoft.com/office/drawing/2014/main" id="{9AEEE1C0-9DBB-1EEE-2A62-2AA9CACE73F3}"/>
              </a:ext>
            </a:extLst>
          </p:cNvPr>
          <p:cNvSpPr>
            <a:spLocks noGrp="1"/>
          </p:cNvSpPr>
          <p:nvPr>
            <p:ph type="title"/>
          </p:nvPr>
        </p:nvSpPr>
        <p:spPr/>
        <p:txBody>
          <a:bodyPr/>
          <a:lstStyle/>
          <a:p>
            <a:r>
              <a:rPr lang="de-DE"/>
              <a:t>3. Sanierungsfahrplan für die WEG – Maßnahmenpaket 4</a:t>
            </a:r>
          </a:p>
        </p:txBody>
      </p:sp>
      <p:sp>
        <p:nvSpPr>
          <p:cNvPr id="6" name="Textplatzhalter 5">
            <a:extLst>
              <a:ext uri="{FF2B5EF4-FFF2-40B4-BE49-F238E27FC236}">
                <a16:creationId xmlns:a16="http://schemas.microsoft.com/office/drawing/2014/main" id="{0AA33B84-FB9B-DE85-91F5-37FD13F506DC}"/>
              </a:ext>
            </a:extLst>
          </p:cNvPr>
          <p:cNvSpPr>
            <a:spLocks noGrp="1"/>
          </p:cNvSpPr>
          <p:nvPr>
            <p:ph type="body" idx="12"/>
          </p:nvPr>
        </p:nvSpPr>
        <p:spPr>
          <a:xfrm>
            <a:off x="850075" y="2120527"/>
            <a:ext cx="2287806" cy="358152"/>
          </a:xfrm>
        </p:spPr>
        <p:txBody>
          <a:bodyPr/>
          <a:lstStyle/>
          <a:p>
            <a:r>
              <a:rPr lang="de-DE" sz="1800"/>
              <a:t>Einzelmaßnahmen:</a:t>
            </a:r>
          </a:p>
        </p:txBody>
      </p:sp>
      <p:pic>
        <p:nvPicPr>
          <p:cNvPr id="2" name="Grafik 1">
            <a:extLst>
              <a:ext uri="{FF2B5EF4-FFF2-40B4-BE49-F238E27FC236}">
                <a16:creationId xmlns:a16="http://schemas.microsoft.com/office/drawing/2014/main" id="{B500F743-3EB7-88F1-0263-A5C70CB34F85}"/>
              </a:ext>
            </a:extLst>
          </p:cNvPr>
          <p:cNvPicPr>
            <a:picLocks noChangeAspect="1"/>
          </p:cNvPicPr>
          <p:nvPr/>
        </p:nvPicPr>
        <p:blipFill>
          <a:blip r:embed="rId3"/>
          <a:stretch>
            <a:fillRect/>
          </a:stretch>
        </p:blipFill>
        <p:spPr>
          <a:xfrm>
            <a:off x="8462457" y="2821010"/>
            <a:ext cx="1863845" cy="1922090"/>
          </a:xfrm>
          <a:prstGeom prst="rect">
            <a:avLst/>
          </a:prstGeom>
        </p:spPr>
      </p:pic>
    </p:spTree>
    <p:extLst>
      <p:ext uri="{BB962C8B-B14F-4D97-AF65-F5344CB8AC3E}">
        <p14:creationId xmlns:p14="http://schemas.microsoft.com/office/powerpoint/2010/main" val="226920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A57FC-7170-1400-183F-0F5FA7693212}"/>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4E8A5C84-535E-7408-3136-0F334F780F92}"/>
              </a:ext>
            </a:extLst>
          </p:cNvPr>
          <p:cNvSpPr>
            <a:spLocks noGrp="1"/>
          </p:cNvSpPr>
          <p:nvPr>
            <p:ph type="body" idx="10"/>
          </p:nvPr>
        </p:nvSpPr>
        <p:spPr/>
        <p:txBody>
          <a:bodyPr/>
          <a:lstStyle/>
          <a:p>
            <a:r>
              <a:rPr lang="de-DE"/>
              <a:t>Ergebnisse des iSFP im Überblick</a:t>
            </a:r>
          </a:p>
          <a:p>
            <a:endParaRPr lang="de-DE"/>
          </a:p>
        </p:txBody>
      </p:sp>
      <p:sp>
        <p:nvSpPr>
          <p:cNvPr id="4" name="Textplatzhalter 3">
            <a:extLst>
              <a:ext uri="{FF2B5EF4-FFF2-40B4-BE49-F238E27FC236}">
                <a16:creationId xmlns:a16="http://schemas.microsoft.com/office/drawing/2014/main" id="{A1CC807B-4747-D63C-E3AC-09147F6130FD}"/>
              </a:ext>
            </a:extLst>
          </p:cNvPr>
          <p:cNvSpPr>
            <a:spLocks noGrp="1"/>
          </p:cNvSpPr>
          <p:nvPr>
            <p:ph type="body" idx="11"/>
          </p:nvPr>
        </p:nvSpPr>
        <p:spPr/>
        <p:txBody>
          <a:bodyPr/>
          <a:lstStyle/>
          <a:p>
            <a:r>
              <a:rPr lang="de-DE" sz="1800">
                <a:solidFill>
                  <a:srgbClr val="00B0F0"/>
                </a:solidFill>
              </a:rPr>
              <a:t>Maßnahme 1</a:t>
            </a:r>
          </a:p>
          <a:p>
            <a:r>
              <a:rPr lang="de-DE" sz="1800">
                <a:solidFill>
                  <a:srgbClr val="00B0F0"/>
                </a:solidFill>
              </a:rPr>
              <a:t>Maßnahme 2</a:t>
            </a:r>
          </a:p>
          <a:p>
            <a:r>
              <a:rPr lang="de-DE" sz="1800">
                <a:solidFill>
                  <a:srgbClr val="00B0F0"/>
                </a:solidFill>
              </a:rPr>
              <a:t>Maßnahme 3</a:t>
            </a:r>
          </a:p>
          <a:p>
            <a:pPr marL="0" indent="0">
              <a:buNone/>
            </a:pPr>
            <a:endParaRPr lang="de-DE" sz="1800"/>
          </a:p>
          <a:p>
            <a:pPr marL="0" indent="0">
              <a:buNone/>
            </a:pPr>
            <a:r>
              <a:rPr lang="de-DE" sz="1800"/>
              <a:t>Geschätzte Investitionskosten: </a:t>
            </a:r>
            <a:r>
              <a:rPr lang="de-DE" sz="1800">
                <a:solidFill>
                  <a:srgbClr val="00B0F0"/>
                </a:solidFill>
              </a:rPr>
              <a:t>xx</a:t>
            </a:r>
            <a:r>
              <a:rPr lang="de-DE" sz="1800"/>
              <a:t> Euro</a:t>
            </a:r>
          </a:p>
          <a:p>
            <a:pPr marL="0" indent="0">
              <a:buNone/>
            </a:pPr>
            <a:r>
              <a:rPr lang="de-DE" sz="1800"/>
              <a:t>Davon Sowieso-Kosten: </a:t>
            </a:r>
            <a:r>
              <a:rPr lang="de-DE" sz="1800">
                <a:solidFill>
                  <a:srgbClr val="00B0F0"/>
                </a:solidFill>
              </a:rPr>
              <a:t>xx</a:t>
            </a:r>
            <a:r>
              <a:rPr lang="de-DE" sz="1800"/>
              <a:t> Euro </a:t>
            </a:r>
          </a:p>
          <a:p>
            <a:pPr marL="0" indent="0">
              <a:buNone/>
            </a:pPr>
            <a:r>
              <a:rPr lang="de-DE" sz="1800"/>
              <a:t>Heute mögliche Förderung: </a:t>
            </a:r>
            <a:r>
              <a:rPr lang="de-DE" sz="1800">
                <a:solidFill>
                  <a:srgbClr val="00B0F0"/>
                </a:solidFill>
              </a:rPr>
              <a:t>xx</a:t>
            </a:r>
            <a:r>
              <a:rPr lang="de-DE" sz="1800"/>
              <a:t> Euro</a:t>
            </a:r>
          </a:p>
          <a:p>
            <a:pPr marL="0" indent="0">
              <a:buNone/>
            </a:pPr>
            <a:r>
              <a:rPr lang="de-DE" sz="1800"/>
              <a:t>Erwartete jährliche Energiekosten nach Umsetzung: </a:t>
            </a:r>
            <a:r>
              <a:rPr lang="de-DE" sz="1800">
                <a:solidFill>
                  <a:srgbClr val="00B0F0"/>
                </a:solidFill>
              </a:rPr>
              <a:t>xx</a:t>
            </a:r>
            <a:r>
              <a:rPr lang="de-DE" sz="1800"/>
              <a:t> Euro</a:t>
            </a:r>
          </a:p>
          <a:p>
            <a:endParaRPr lang="de-DE" sz="1800"/>
          </a:p>
        </p:txBody>
      </p:sp>
      <p:sp>
        <p:nvSpPr>
          <p:cNvPr id="5" name="Titel 4">
            <a:extLst>
              <a:ext uri="{FF2B5EF4-FFF2-40B4-BE49-F238E27FC236}">
                <a16:creationId xmlns:a16="http://schemas.microsoft.com/office/drawing/2014/main" id="{71A9FB7E-C48C-FC30-B351-6168BFC9AF90}"/>
              </a:ext>
            </a:extLst>
          </p:cNvPr>
          <p:cNvSpPr>
            <a:spLocks noGrp="1"/>
          </p:cNvSpPr>
          <p:nvPr>
            <p:ph type="title"/>
          </p:nvPr>
        </p:nvSpPr>
        <p:spPr/>
        <p:txBody>
          <a:bodyPr/>
          <a:lstStyle/>
          <a:p>
            <a:r>
              <a:rPr lang="de-DE"/>
              <a:t>3. Sanierungsfahrplan für die WEG – Maßnahmenpaket 5</a:t>
            </a:r>
          </a:p>
        </p:txBody>
      </p:sp>
      <p:sp>
        <p:nvSpPr>
          <p:cNvPr id="6" name="Textplatzhalter 5">
            <a:extLst>
              <a:ext uri="{FF2B5EF4-FFF2-40B4-BE49-F238E27FC236}">
                <a16:creationId xmlns:a16="http://schemas.microsoft.com/office/drawing/2014/main" id="{5BD34A3C-EA6A-948D-AFC9-93EBD679CEF4}"/>
              </a:ext>
            </a:extLst>
          </p:cNvPr>
          <p:cNvSpPr>
            <a:spLocks noGrp="1"/>
          </p:cNvSpPr>
          <p:nvPr>
            <p:ph type="body" idx="12"/>
          </p:nvPr>
        </p:nvSpPr>
        <p:spPr>
          <a:xfrm>
            <a:off x="850075" y="2120527"/>
            <a:ext cx="2287806" cy="358152"/>
          </a:xfrm>
        </p:spPr>
        <p:txBody>
          <a:bodyPr/>
          <a:lstStyle/>
          <a:p>
            <a:r>
              <a:rPr lang="de-DE" sz="1800"/>
              <a:t>Einzelmaßnahmen:</a:t>
            </a:r>
          </a:p>
        </p:txBody>
      </p:sp>
      <p:pic>
        <p:nvPicPr>
          <p:cNvPr id="7" name="Grafik 6">
            <a:extLst>
              <a:ext uri="{FF2B5EF4-FFF2-40B4-BE49-F238E27FC236}">
                <a16:creationId xmlns:a16="http://schemas.microsoft.com/office/drawing/2014/main" id="{9B3CE52D-ADF7-7AB2-E658-9C08592D4B41}"/>
              </a:ext>
            </a:extLst>
          </p:cNvPr>
          <p:cNvPicPr>
            <a:picLocks noChangeAspect="1"/>
          </p:cNvPicPr>
          <p:nvPr/>
        </p:nvPicPr>
        <p:blipFill>
          <a:blip r:embed="rId3"/>
          <a:stretch>
            <a:fillRect/>
          </a:stretch>
        </p:blipFill>
        <p:spPr>
          <a:xfrm>
            <a:off x="8493376" y="2737701"/>
            <a:ext cx="1763368" cy="2005399"/>
          </a:xfrm>
          <a:prstGeom prst="rect">
            <a:avLst/>
          </a:prstGeom>
        </p:spPr>
      </p:pic>
    </p:spTree>
    <p:extLst>
      <p:ext uri="{BB962C8B-B14F-4D97-AF65-F5344CB8AC3E}">
        <p14:creationId xmlns:p14="http://schemas.microsoft.com/office/powerpoint/2010/main" val="243529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D024C1B-2C46-8217-7D64-36EB58E3CDF8}"/>
              </a:ext>
            </a:extLst>
          </p:cNvPr>
          <p:cNvSpPr>
            <a:spLocks noGrp="1"/>
          </p:cNvSpPr>
          <p:nvPr>
            <p:ph type="body" idx="1"/>
          </p:nvPr>
        </p:nvSpPr>
        <p:spPr/>
        <p:txBody>
          <a:bodyPr/>
          <a:lstStyle/>
          <a:p>
            <a:r>
              <a:rPr lang="de-DE" sz="1800" dirty="0"/>
              <a:t>nach Wirksamkeit</a:t>
            </a:r>
          </a:p>
          <a:p>
            <a:r>
              <a:rPr lang="de-DE" sz="1800" dirty="0"/>
              <a:t>nach Umsetzbarkeit</a:t>
            </a:r>
          </a:p>
          <a:p>
            <a:r>
              <a:rPr lang="de-DE" sz="1800" dirty="0"/>
              <a:t>nach den Vorgaben der WEG</a:t>
            </a:r>
          </a:p>
          <a:p>
            <a:r>
              <a:rPr lang="de-DE" sz="1800" dirty="0"/>
              <a:t>in Verbindung mit notwendigen Erhaltungsmaßnahmen und deren voraussichtlichen Terminen</a:t>
            </a:r>
          </a:p>
          <a:p>
            <a:endParaRPr lang="de-DE" sz="1800" dirty="0"/>
          </a:p>
        </p:txBody>
      </p:sp>
      <p:sp>
        <p:nvSpPr>
          <p:cNvPr id="5" name="Textplatzhalter 4">
            <a:extLst>
              <a:ext uri="{FF2B5EF4-FFF2-40B4-BE49-F238E27FC236}">
                <a16:creationId xmlns:a16="http://schemas.microsoft.com/office/drawing/2014/main" id="{807CAA23-ABDE-81F0-E118-5C07AE5AF915}"/>
              </a:ext>
            </a:extLst>
          </p:cNvPr>
          <p:cNvSpPr>
            <a:spLocks noGrp="1"/>
          </p:cNvSpPr>
          <p:nvPr>
            <p:ph type="body" idx="13"/>
          </p:nvPr>
        </p:nvSpPr>
        <p:spPr>
          <a:xfrm>
            <a:off x="6515038" y="2120527"/>
            <a:ext cx="3480440" cy="358152"/>
          </a:xfrm>
        </p:spPr>
        <p:txBody>
          <a:bodyPr/>
          <a:lstStyle/>
          <a:p>
            <a:r>
              <a:rPr lang="de-DE" sz="1800"/>
              <a:t>Erläuterung der Priorisierung:</a:t>
            </a:r>
          </a:p>
        </p:txBody>
      </p:sp>
      <p:pic>
        <p:nvPicPr>
          <p:cNvPr id="7" name="Inhaltsplatzhalter 10">
            <a:extLst>
              <a:ext uri="{FF2B5EF4-FFF2-40B4-BE49-F238E27FC236}">
                <a16:creationId xmlns:a16="http://schemas.microsoft.com/office/drawing/2014/main" id="{2C512663-02DD-10CE-0D20-24C5CB0CF725}"/>
              </a:ext>
            </a:extLst>
          </p:cNvPr>
          <p:cNvPicPr>
            <a:picLocks noChangeAspect="1"/>
          </p:cNvPicPr>
          <p:nvPr/>
        </p:nvPicPr>
        <p:blipFill>
          <a:blip r:embed="rId3"/>
          <a:srcRect l="3406" t="389" r="33016" b="-389"/>
          <a:stretch>
            <a:fillRect/>
          </a:stretch>
        </p:blipFill>
        <p:spPr>
          <a:xfrm>
            <a:off x="947738" y="2135046"/>
            <a:ext cx="5181600" cy="3729423"/>
          </a:xfrm>
          <a:prstGeom prst="roundRect">
            <a:avLst>
              <a:gd name="adj" fmla="val 1400"/>
            </a:avLst>
          </a:prstGeom>
        </p:spPr>
      </p:pic>
      <p:sp>
        <p:nvSpPr>
          <p:cNvPr id="8" name="Textplatzhalter 1">
            <a:extLst>
              <a:ext uri="{FF2B5EF4-FFF2-40B4-BE49-F238E27FC236}">
                <a16:creationId xmlns:a16="http://schemas.microsoft.com/office/drawing/2014/main" id="{FEB2B84C-15B6-63E0-77FA-7C8E774A16C8}"/>
              </a:ext>
            </a:extLst>
          </p:cNvPr>
          <p:cNvSpPr txBox="1">
            <a:spLocks/>
          </p:cNvSpPr>
          <p:nvPr/>
        </p:nvSpPr>
        <p:spPr>
          <a:xfrm>
            <a:off x="850227" y="342151"/>
            <a:ext cx="7021829" cy="365125"/>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t>Ergebnisse des iSFP im Überblick</a:t>
            </a:r>
          </a:p>
          <a:p>
            <a:endParaRPr lang="de-DE"/>
          </a:p>
        </p:txBody>
      </p:sp>
      <p:sp>
        <p:nvSpPr>
          <p:cNvPr id="9" name="Titel 3">
            <a:extLst>
              <a:ext uri="{FF2B5EF4-FFF2-40B4-BE49-F238E27FC236}">
                <a16:creationId xmlns:a16="http://schemas.microsoft.com/office/drawing/2014/main" id="{432CEF5E-D2A4-2773-16C1-8455FC8F7FFA}"/>
              </a:ext>
            </a:extLst>
          </p:cNvPr>
          <p:cNvSpPr>
            <a:spLocks noGrp="1"/>
          </p:cNvSpPr>
          <p:nvPr>
            <p:ph type="title"/>
          </p:nvPr>
        </p:nvSpPr>
        <p:spPr>
          <a:xfrm>
            <a:off x="838200" y="658462"/>
            <a:ext cx="10515600" cy="549275"/>
          </a:xfrm>
        </p:spPr>
        <p:txBody>
          <a:bodyPr/>
          <a:lstStyle/>
          <a:p>
            <a:r>
              <a:rPr lang="de-DE"/>
              <a:t>Darum diese Reihenfolge</a:t>
            </a:r>
          </a:p>
        </p:txBody>
      </p:sp>
    </p:spTree>
    <p:extLst>
      <p:ext uri="{BB962C8B-B14F-4D97-AF65-F5344CB8AC3E}">
        <p14:creationId xmlns:p14="http://schemas.microsoft.com/office/powerpoint/2010/main" val="108803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31911-0C3B-311D-2990-A6B88AAD4EBE}"/>
            </a:ext>
          </a:extLst>
        </p:cNvPr>
        <p:cNvGrpSpPr/>
        <p:nvPr/>
      </p:nvGrpSpPr>
      <p:grpSpPr>
        <a:xfrm>
          <a:off x="0" y="0"/>
          <a:ext cx="0" cy="0"/>
          <a:chOff x="0" y="0"/>
          <a:chExt cx="0" cy="0"/>
        </a:xfrm>
      </p:grpSpPr>
      <p:graphicFrame>
        <p:nvGraphicFramePr>
          <p:cNvPr id="8" name="Tabelle 11">
            <a:extLst>
              <a:ext uri="{FF2B5EF4-FFF2-40B4-BE49-F238E27FC236}">
                <a16:creationId xmlns:a16="http://schemas.microsoft.com/office/drawing/2014/main" id="{4D3AEB33-444D-AE20-BAD8-95B4F0CDF3F8}"/>
              </a:ext>
            </a:extLst>
          </p:cNvPr>
          <p:cNvGraphicFramePr>
            <a:graphicFrameLocks/>
          </p:cNvGraphicFramePr>
          <p:nvPr>
            <p:extLst>
              <p:ext uri="{D42A27DB-BD31-4B8C-83A1-F6EECF244321}">
                <p14:modId xmlns:p14="http://schemas.microsoft.com/office/powerpoint/2010/main" val="4070458803"/>
              </p:ext>
            </p:extLst>
          </p:nvPr>
        </p:nvGraphicFramePr>
        <p:xfrm>
          <a:off x="1192368" y="1768748"/>
          <a:ext cx="9807264" cy="4535461"/>
        </p:xfrm>
        <a:graphic>
          <a:graphicData uri="http://schemas.openxmlformats.org/drawingml/2006/table">
            <a:tbl>
              <a:tblPr firstRow="1" bandRow="1">
                <a:tableStyleId>{7E9639D4-E3E2-4D34-9284-5A2195B3D0D7}</a:tableStyleId>
              </a:tblPr>
              <a:tblGrid>
                <a:gridCol w="4903632">
                  <a:extLst>
                    <a:ext uri="{9D8B030D-6E8A-4147-A177-3AD203B41FA5}">
                      <a16:colId xmlns:a16="http://schemas.microsoft.com/office/drawing/2014/main" val="4228409035"/>
                    </a:ext>
                  </a:extLst>
                </a:gridCol>
                <a:gridCol w="4903632">
                  <a:extLst>
                    <a:ext uri="{9D8B030D-6E8A-4147-A177-3AD203B41FA5}">
                      <a16:colId xmlns:a16="http://schemas.microsoft.com/office/drawing/2014/main" val="4194401378"/>
                    </a:ext>
                  </a:extLst>
                </a:gridCol>
              </a:tblGrid>
              <a:tr h="647923">
                <a:tc>
                  <a:txBody>
                    <a:bodyPr/>
                    <a:lstStyle/>
                    <a:p>
                      <a:r>
                        <a:rPr lang="de-DE" sz="1800" dirty="0">
                          <a:solidFill>
                            <a:schemeClr val="tx1"/>
                          </a:solidFill>
                          <a:latin typeface="Arial" panose="020B0604020202020204" pitchFamily="34" charset="0"/>
                          <a:cs typeface="Arial" panose="020B0604020202020204" pitchFamily="34" charset="0"/>
                        </a:rPr>
                        <a:t>Enthaltene Informationen</a:t>
                      </a:r>
                    </a:p>
                  </a:txBody>
                  <a:tcPr anchor="ctr">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tc>
                  <a:txBody>
                    <a:bodyPr/>
                    <a:lstStyle/>
                    <a:p>
                      <a:r>
                        <a:rPr lang="de-DE" sz="1800">
                          <a:solidFill>
                            <a:schemeClr val="tx1"/>
                          </a:solidFill>
                          <a:latin typeface="Arial" panose="020B0604020202020204" pitchFamily="34" charset="0"/>
                          <a:cs typeface="Arial" panose="020B0604020202020204" pitchFamily="34" charset="0"/>
                        </a:rPr>
                        <a:t>Nicht enthaltene Informationen</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pattFill prst="pct25">
                      <a:fgClr>
                        <a:schemeClr val="tx1"/>
                      </a:fgClr>
                      <a:bgClr>
                        <a:schemeClr val="bg1"/>
                      </a:bgClr>
                    </a:pattFill>
                  </a:tcPr>
                </a:tc>
                <a:extLst>
                  <a:ext uri="{0D108BD9-81ED-4DB2-BD59-A6C34878D82A}">
                    <a16:rowId xmlns:a16="http://schemas.microsoft.com/office/drawing/2014/main" val="2771411022"/>
                  </a:ext>
                </a:extLst>
              </a:tr>
              <a:tr h="647923">
                <a:tc>
                  <a:txBody>
                    <a:bodyPr/>
                    <a:lstStyle/>
                    <a:p>
                      <a:r>
                        <a:rPr lang="de-DE" sz="1800" dirty="0">
                          <a:solidFill>
                            <a:schemeClr val="accent6">
                              <a:lumMod val="50000"/>
                            </a:schemeClr>
                          </a:solidFill>
                          <a:latin typeface="Arial" panose="020B0604020202020204" pitchFamily="34" charset="0"/>
                          <a:cs typeface="Arial" panose="020B0604020202020204" pitchFamily="34" charset="0"/>
                        </a:rPr>
                        <a:t>Schätzung der Investitions- und Sowieso-Kosten </a:t>
                      </a:r>
                    </a:p>
                  </a:txBody>
                  <a:tcPr anchor="ctr">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tc>
                  <a:txBody>
                    <a:bodyPr/>
                    <a:lstStyle/>
                    <a:p>
                      <a:r>
                        <a:rPr lang="de-DE" sz="1800" dirty="0">
                          <a:solidFill>
                            <a:schemeClr val="accent6">
                              <a:lumMod val="50000"/>
                            </a:schemeClr>
                          </a:solidFill>
                          <a:latin typeface="Arial" panose="020B0604020202020204" pitchFamily="34" charset="0"/>
                          <a:cs typeface="Arial" panose="020B0604020202020204" pitchFamily="34" charset="0"/>
                        </a:rPr>
                        <a:t>Marktanalyse der aktuellen Preise, Kostenangebote</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2516740742"/>
                  </a:ext>
                </a:extLst>
              </a:tr>
              <a:tr h="647923">
                <a:tc>
                  <a:txBody>
                    <a:bodyPr/>
                    <a:lstStyle/>
                    <a:p>
                      <a:r>
                        <a:rPr lang="de-DE" sz="1800">
                          <a:solidFill>
                            <a:schemeClr val="accent6">
                              <a:lumMod val="50000"/>
                            </a:schemeClr>
                          </a:solidFill>
                          <a:latin typeface="Arial" panose="020B0604020202020204" pitchFamily="34" charset="0"/>
                          <a:cs typeface="Arial" panose="020B0604020202020204" pitchFamily="34" charset="0"/>
                        </a:rPr>
                        <a:t>Kosten und Förderung der Maßnahmenpakete</a:t>
                      </a:r>
                    </a:p>
                  </a:txBody>
                  <a:tcPr anchor="ctr">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r>
                        <a:rPr lang="de-DE" sz="1800" dirty="0">
                          <a:solidFill>
                            <a:schemeClr val="accent6">
                              <a:lumMod val="50000"/>
                            </a:schemeClr>
                          </a:solidFill>
                          <a:latin typeface="Arial" panose="020B0604020202020204" pitchFamily="34" charset="0"/>
                          <a:cs typeface="Arial" panose="020B0604020202020204" pitchFamily="34" charset="0"/>
                        </a:rPr>
                        <a:t>Kosten und Förderung der einzelnen Maßnahmen</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1459411244"/>
                  </a:ext>
                </a:extLst>
              </a:tr>
              <a:tr h="647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chemeClr val="accent6">
                              <a:lumMod val="50000"/>
                            </a:schemeClr>
                          </a:solidFill>
                          <a:latin typeface="Arial" panose="020B0604020202020204" pitchFamily="34" charset="0"/>
                          <a:cs typeface="Arial" panose="020B0604020202020204" pitchFamily="34" charset="0"/>
                        </a:rPr>
                        <a:t>Summe der Förderzuschüsse für die gesamte WEG</a:t>
                      </a:r>
                    </a:p>
                  </a:txBody>
                  <a:tcPr anchor="ctr">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chemeClr val="accent6">
                              <a:lumMod val="50000"/>
                            </a:schemeClr>
                          </a:solidFill>
                          <a:latin typeface="Arial" panose="020B0604020202020204" pitchFamily="34" charset="0"/>
                          <a:cs typeface="Arial" panose="020B0604020202020204" pitchFamily="34" charset="0"/>
                        </a:rPr>
                        <a:t>Boni für Selbstnutzende, Förderkredite </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4089019123"/>
                  </a:ext>
                </a:extLst>
              </a:tr>
              <a:tr h="647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a:solidFill>
                            <a:schemeClr val="accent6">
                              <a:lumMod val="50000"/>
                            </a:schemeClr>
                          </a:solidFill>
                          <a:latin typeface="Arial" panose="020B0604020202020204" pitchFamily="34" charset="0"/>
                          <a:cs typeface="Arial" panose="020B0604020202020204" pitchFamily="34" charset="0"/>
                        </a:rPr>
                        <a:t>Vorher-Nachher-Vergleich der Energiekosten</a:t>
                      </a:r>
                    </a:p>
                  </a:txBody>
                  <a:tcPr anchor="ctr">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chemeClr val="accent6">
                              <a:lumMod val="50000"/>
                            </a:schemeClr>
                          </a:solidFill>
                          <a:latin typeface="Arial" panose="020B0604020202020204" pitchFamily="34" charset="0"/>
                          <a:cs typeface="Arial" panose="020B0604020202020204" pitchFamily="34" charset="0"/>
                        </a:rPr>
                        <a:t>CO</a:t>
                      </a:r>
                      <a:r>
                        <a:rPr lang="de-DE" sz="1800" baseline="-25000" dirty="0">
                          <a:solidFill>
                            <a:schemeClr val="accent6">
                              <a:lumMod val="50000"/>
                            </a:schemeClr>
                          </a:solidFill>
                          <a:latin typeface="Arial" panose="020B0604020202020204" pitchFamily="34" charset="0"/>
                          <a:cs typeface="Arial" panose="020B0604020202020204" pitchFamily="34" charset="0"/>
                        </a:rPr>
                        <a:t>2</a:t>
                      </a:r>
                      <a:r>
                        <a:rPr lang="de-DE" sz="1800" dirty="0">
                          <a:solidFill>
                            <a:schemeClr val="accent6">
                              <a:lumMod val="50000"/>
                            </a:schemeClr>
                          </a:solidFill>
                          <a:latin typeface="Arial" panose="020B0604020202020204" pitchFamily="34" charset="0"/>
                          <a:cs typeface="Arial" panose="020B0604020202020204" pitchFamily="34" charset="0"/>
                        </a:rPr>
                        <a:t>-Preis und -Verteilung </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306853859"/>
                  </a:ext>
                </a:extLst>
              </a:tr>
              <a:tr h="647923">
                <a:tc>
                  <a:txBody>
                    <a:bodyPr/>
                    <a:lstStyle/>
                    <a:p>
                      <a:r>
                        <a:rPr lang="de-DE" sz="1800">
                          <a:solidFill>
                            <a:schemeClr val="accent6">
                              <a:lumMod val="50000"/>
                            </a:schemeClr>
                          </a:solidFill>
                          <a:latin typeface="Arial" panose="020B0604020202020204" pitchFamily="34" charset="0"/>
                          <a:cs typeface="Arial" panose="020B0604020202020204" pitchFamily="34" charset="0"/>
                        </a:rPr>
                        <a:t>Kosten für das gesamte Gebäude </a:t>
                      </a:r>
                    </a:p>
                  </a:txBody>
                  <a:tcPr anchor="ctr">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tc>
                  <a:txBody>
                    <a:bodyPr/>
                    <a:lstStyle/>
                    <a:p>
                      <a:r>
                        <a:rPr lang="de-DE" sz="1800" dirty="0">
                          <a:solidFill>
                            <a:schemeClr val="accent6">
                              <a:lumMod val="50000"/>
                            </a:schemeClr>
                          </a:solidFill>
                          <a:latin typeface="Arial" panose="020B0604020202020204" pitchFamily="34" charset="0"/>
                          <a:cs typeface="Arial" panose="020B0604020202020204" pitchFamily="34" charset="0"/>
                        </a:rPr>
                        <a:t>Kosten für einzelne Wohneinheiten </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lnB w="6350" cap="flat" cmpd="sng" algn="ctr">
                      <a:solidFill>
                        <a:schemeClr val="accent6">
                          <a:lumMod val="75000"/>
                        </a:schemeClr>
                      </a:solidFill>
                      <a:prstDash val="dot"/>
                      <a:round/>
                      <a:headEnd type="none" w="med" len="med"/>
                      <a:tailEnd type="none" w="med" len="med"/>
                    </a:lnB>
                  </a:tcPr>
                </a:tc>
                <a:extLst>
                  <a:ext uri="{0D108BD9-81ED-4DB2-BD59-A6C34878D82A}">
                    <a16:rowId xmlns:a16="http://schemas.microsoft.com/office/drawing/2014/main" val="1033298328"/>
                  </a:ext>
                </a:extLst>
              </a:tr>
              <a:tr h="647923">
                <a:tc>
                  <a:txBody>
                    <a:bodyPr/>
                    <a:lstStyle/>
                    <a:p>
                      <a:r>
                        <a:rPr lang="de-DE" sz="1800">
                          <a:solidFill>
                            <a:schemeClr val="accent6">
                              <a:lumMod val="50000"/>
                            </a:schemeClr>
                          </a:solidFill>
                          <a:latin typeface="Arial" panose="020B0604020202020204" pitchFamily="34" charset="0"/>
                          <a:cs typeface="Arial" panose="020B0604020202020204" pitchFamily="34" charset="0"/>
                        </a:rPr>
                        <a:t>Kosten auf aktuellem Preisniveau</a:t>
                      </a:r>
                    </a:p>
                  </a:txBody>
                  <a:tcPr anchor="ctr">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tcPr>
                </a:tc>
                <a:tc>
                  <a:txBody>
                    <a:bodyPr/>
                    <a:lstStyle/>
                    <a:p>
                      <a:r>
                        <a:rPr lang="de-DE" sz="1800" dirty="0">
                          <a:solidFill>
                            <a:schemeClr val="accent6">
                              <a:lumMod val="50000"/>
                            </a:schemeClr>
                          </a:solidFill>
                          <a:latin typeface="Arial" panose="020B0604020202020204" pitchFamily="34" charset="0"/>
                          <a:cs typeface="Arial" panose="020B0604020202020204" pitchFamily="34" charset="0"/>
                        </a:rPr>
                        <a:t>Preisentwicklungen</a:t>
                      </a:r>
                    </a:p>
                  </a:txBody>
                  <a:tcPr anchor="ctr">
                    <a:lnL w="6350" cap="flat" cmpd="sng" algn="ctr">
                      <a:solidFill>
                        <a:schemeClr val="accent6">
                          <a:lumMod val="75000"/>
                        </a:schemeClr>
                      </a:solidFill>
                      <a:prstDash val="dot"/>
                      <a:round/>
                      <a:headEnd type="none" w="med" len="med"/>
                      <a:tailEnd type="none" w="med" len="med"/>
                    </a:lnL>
                    <a:lnR w="6350" cap="flat" cmpd="sng" algn="ctr">
                      <a:solidFill>
                        <a:schemeClr val="accent6">
                          <a:lumMod val="75000"/>
                        </a:schemeClr>
                      </a:solidFill>
                      <a:prstDash val="dot"/>
                      <a:round/>
                      <a:headEnd type="none" w="med" len="med"/>
                      <a:tailEnd type="none" w="med" len="med"/>
                    </a:lnR>
                    <a:lnT w="6350" cap="flat" cmpd="sng" algn="ctr">
                      <a:solidFill>
                        <a:schemeClr val="accent6">
                          <a:lumMod val="75000"/>
                        </a:schemeClr>
                      </a:solidFill>
                      <a:prstDash val="dot"/>
                      <a:round/>
                      <a:headEnd type="none" w="med" len="med"/>
                      <a:tailEnd type="none" w="med" len="med"/>
                    </a:lnT>
                  </a:tcPr>
                </a:tc>
                <a:extLst>
                  <a:ext uri="{0D108BD9-81ED-4DB2-BD59-A6C34878D82A}">
                    <a16:rowId xmlns:a16="http://schemas.microsoft.com/office/drawing/2014/main" val="1874352207"/>
                  </a:ext>
                </a:extLst>
              </a:tr>
            </a:tbl>
          </a:graphicData>
        </a:graphic>
      </p:graphicFrame>
      <p:sp>
        <p:nvSpPr>
          <p:cNvPr id="10" name="Textfeld 9">
            <a:extLst>
              <a:ext uri="{FF2B5EF4-FFF2-40B4-BE49-F238E27FC236}">
                <a16:creationId xmlns:a16="http://schemas.microsoft.com/office/drawing/2014/main" id="{0753FD3C-1BD5-6F02-FF28-669382B4A447}"/>
              </a:ext>
            </a:extLst>
          </p:cNvPr>
          <p:cNvSpPr txBox="1"/>
          <p:nvPr/>
        </p:nvSpPr>
        <p:spPr>
          <a:xfrm>
            <a:off x="11723571" y="1838425"/>
            <a:ext cx="184731" cy="369332"/>
          </a:xfrm>
          <a:prstGeom prst="rect">
            <a:avLst/>
          </a:prstGeom>
          <a:noFill/>
        </p:spPr>
        <p:txBody>
          <a:bodyPr wrap="none" rtlCol="0">
            <a:spAutoFit/>
          </a:bodyPr>
          <a:lstStyle/>
          <a:p>
            <a:endParaRPr lang="de-DE"/>
          </a:p>
        </p:txBody>
      </p:sp>
      <p:sp>
        <p:nvSpPr>
          <p:cNvPr id="6" name="Textplatzhalter 2">
            <a:extLst>
              <a:ext uri="{FF2B5EF4-FFF2-40B4-BE49-F238E27FC236}">
                <a16:creationId xmlns:a16="http://schemas.microsoft.com/office/drawing/2014/main" id="{841D9CB3-7848-D330-4914-3B09251E28DC}"/>
              </a:ext>
            </a:extLst>
          </p:cNvPr>
          <p:cNvSpPr>
            <a:spLocks noGrp="1"/>
          </p:cNvSpPr>
          <p:nvPr>
            <p:ph type="body" idx="10"/>
          </p:nvPr>
        </p:nvSpPr>
        <p:spPr>
          <a:xfrm>
            <a:off x="850075" y="342151"/>
            <a:ext cx="7021829" cy="365125"/>
          </a:xfrm>
        </p:spPr>
        <p:txBody>
          <a:bodyPr/>
          <a:lstStyle/>
          <a:p>
            <a:r>
              <a:rPr lang="de-DE"/>
              <a:t>Ergebnisse des iSFP im Überblick</a:t>
            </a:r>
          </a:p>
        </p:txBody>
      </p:sp>
      <p:sp>
        <p:nvSpPr>
          <p:cNvPr id="7" name="Titel 3">
            <a:extLst>
              <a:ext uri="{FF2B5EF4-FFF2-40B4-BE49-F238E27FC236}">
                <a16:creationId xmlns:a16="http://schemas.microsoft.com/office/drawing/2014/main" id="{2BFB81FD-9E76-6796-9564-1C886AD75B4A}"/>
              </a:ext>
            </a:extLst>
          </p:cNvPr>
          <p:cNvSpPr>
            <a:spLocks noGrp="1"/>
          </p:cNvSpPr>
          <p:nvPr>
            <p:ph type="title"/>
          </p:nvPr>
        </p:nvSpPr>
        <p:spPr>
          <a:xfrm>
            <a:off x="838200" y="658462"/>
            <a:ext cx="10515600" cy="549275"/>
          </a:xfrm>
        </p:spPr>
        <p:txBody>
          <a:bodyPr/>
          <a:lstStyle/>
          <a:p>
            <a:r>
              <a:rPr lang="de-DE" dirty="0"/>
              <a:t>Was sagt der </a:t>
            </a:r>
            <a:r>
              <a:rPr lang="de-DE" dirty="0" err="1"/>
              <a:t>iSFP</a:t>
            </a:r>
            <a:r>
              <a:rPr lang="de-DE" dirty="0"/>
              <a:t> über die Wirtschaftlichkeit aus? </a:t>
            </a:r>
          </a:p>
        </p:txBody>
      </p:sp>
    </p:spTree>
    <p:extLst>
      <p:ext uri="{BB962C8B-B14F-4D97-AF65-F5344CB8AC3E}">
        <p14:creationId xmlns:p14="http://schemas.microsoft.com/office/powerpoint/2010/main" val="54684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BEE448E-7CC2-E420-A9C0-769C3871A887}"/>
              </a:ext>
            </a:extLst>
          </p:cNvPr>
          <p:cNvSpPr>
            <a:spLocks noGrp="1"/>
          </p:cNvSpPr>
          <p:nvPr>
            <p:ph type="body" idx="12"/>
          </p:nvPr>
        </p:nvSpPr>
        <p:spPr>
          <a:xfrm>
            <a:off x="947738" y="2352010"/>
            <a:ext cx="6831338" cy="3725122"/>
          </a:xfrm>
        </p:spPr>
        <p:txBody>
          <a:bodyPr/>
          <a:lstStyle/>
          <a:p>
            <a:pPr marL="285750" indent="-285750">
              <a:lnSpc>
                <a:spcPct val="90000"/>
              </a:lnSpc>
              <a:spcBef>
                <a:spcPts val="1000"/>
              </a:spcBef>
              <a:buFont typeface="Arial" panose="020B0604020202020204" pitchFamily="34" charset="0"/>
              <a:buChar char="•"/>
            </a:pPr>
            <a:r>
              <a:rPr lang="de-DE" sz="1800">
                <a:solidFill>
                  <a:schemeClr val="accent6">
                    <a:lumMod val="50000"/>
                  </a:schemeClr>
                </a:solidFill>
                <a:ea typeface="Roboto" panose="02000000000000000000" pitchFamily="2" charset="0"/>
              </a:rPr>
              <a:t>Detail- und Ausführungsplanung beauftragen</a:t>
            </a:r>
          </a:p>
          <a:p>
            <a:pPr marL="285750" indent="-285750">
              <a:lnSpc>
                <a:spcPct val="90000"/>
              </a:lnSpc>
              <a:spcBef>
                <a:spcPts val="1000"/>
              </a:spcBef>
              <a:buFont typeface="Arial" panose="020B0604020202020204" pitchFamily="34" charset="0"/>
              <a:buChar char="•"/>
            </a:pPr>
            <a:r>
              <a:rPr lang="de-DE" sz="1800">
                <a:solidFill>
                  <a:schemeClr val="accent6">
                    <a:lumMod val="50000"/>
                  </a:schemeClr>
                </a:solidFill>
                <a:ea typeface="Roboto" panose="02000000000000000000" pitchFamily="2" charset="0"/>
              </a:rPr>
              <a:t>Angebote von Fachfirmen einholen</a:t>
            </a:r>
          </a:p>
          <a:p>
            <a:pPr marL="285750" indent="-285750">
              <a:lnSpc>
                <a:spcPct val="90000"/>
              </a:lnSpc>
              <a:spcBef>
                <a:spcPts val="1000"/>
              </a:spcBef>
              <a:buFont typeface="Arial" panose="020B0604020202020204" pitchFamily="34" charset="0"/>
              <a:buChar char="•"/>
            </a:pPr>
            <a:r>
              <a:rPr lang="de-DE" sz="1800">
                <a:solidFill>
                  <a:schemeClr val="accent6">
                    <a:lumMod val="50000"/>
                  </a:schemeClr>
                </a:solidFill>
                <a:ea typeface="Roboto" panose="02000000000000000000" pitchFamily="2" charset="0"/>
              </a:rPr>
              <a:t>Finanzierungsangebote von Banken einholen</a:t>
            </a:r>
          </a:p>
          <a:p>
            <a:pPr marL="285750" indent="-285750">
              <a:lnSpc>
                <a:spcPct val="90000"/>
              </a:lnSpc>
              <a:spcBef>
                <a:spcPts val="1000"/>
              </a:spcBef>
              <a:buFont typeface="Arial" panose="020B0604020202020204" pitchFamily="34" charset="0"/>
              <a:buChar char="•"/>
            </a:pPr>
            <a:r>
              <a:rPr lang="de-DE" sz="1800">
                <a:solidFill>
                  <a:schemeClr val="accent6">
                    <a:lumMod val="50000"/>
                  </a:schemeClr>
                </a:solidFill>
                <a:ea typeface="Roboto" panose="02000000000000000000" pitchFamily="2" charset="0"/>
              </a:rPr>
              <a:t>Je nach Sicherheitsbedürfnis Berechnungen mit mehr oder weniger konservativen Preissteigerungsraten durchführen lassen</a:t>
            </a:r>
          </a:p>
          <a:p>
            <a:pPr marL="285750" indent="-285750">
              <a:lnSpc>
                <a:spcPct val="90000"/>
              </a:lnSpc>
              <a:spcBef>
                <a:spcPts val="1000"/>
              </a:spcBef>
              <a:buFont typeface="Arial" panose="020B0604020202020204" pitchFamily="34" charset="0"/>
              <a:buChar char="•"/>
            </a:pPr>
            <a:r>
              <a:rPr lang="de-DE" sz="1800">
                <a:solidFill>
                  <a:schemeClr val="accent6">
                    <a:lumMod val="50000"/>
                  </a:schemeClr>
                </a:solidFill>
                <a:ea typeface="Roboto" panose="02000000000000000000" pitchFamily="2" charset="0"/>
              </a:rPr>
              <a:t>Einzelne Eigentümerinnen und Eigentümer können für ihre Einheit die voraussichtliche Verbrauchsentwicklung nachvollziehen</a:t>
            </a:r>
          </a:p>
          <a:p>
            <a:pPr marL="285750" indent="-285750">
              <a:lnSpc>
                <a:spcPct val="90000"/>
              </a:lnSpc>
              <a:spcBef>
                <a:spcPts val="1000"/>
              </a:spcBef>
              <a:buFont typeface="Arial" panose="020B0604020202020204" pitchFamily="34" charset="0"/>
              <a:buChar char="•"/>
            </a:pPr>
            <a:r>
              <a:rPr lang="de-DE" sz="1800">
                <a:solidFill>
                  <a:schemeClr val="accent6">
                    <a:lumMod val="50000"/>
                  </a:schemeClr>
                </a:solidFill>
                <a:ea typeface="Roboto" panose="02000000000000000000" pitchFamily="2" charset="0"/>
              </a:rPr>
              <a:t>Vermietende können überschlägige Berechnungen vornehmen, die eine Modernisierungsmieterhöhung berücksichtigen</a:t>
            </a:r>
          </a:p>
        </p:txBody>
      </p:sp>
      <p:sp>
        <p:nvSpPr>
          <p:cNvPr id="8" name="Titel 4">
            <a:extLst>
              <a:ext uri="{FF2B5EF4-FFF2-40B4-BE49-F238E27FC236}">
                <a16:creationId xmlns:a16="http://schemas.microsoft.com/office/drawing/2014/main" id="{A0E4DBBF-93D8-A111-DF67-CB40C86BFE23}"/>
              </a:ext>
            </a:extLst>
          </p:cNvPr>
          <p:cNvSpPr txBox="1">
            <a:spLocks/>
          </p:cNvSpPr>
          <p:nvPr/>
        </p:nvSpPr>
        <p:spPr>
          <a:xfrm>
            <a:off x="838200" y="658462"/>
            <a:ext cx="10515600" cy="5492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dirty="0">
                <a:latin typeface="Arial" panose="020B0604020202020204" pitchFamily="34" charset="0"/>
                <a:cs typeface="Arial" panose="020B0604020202020204" pitchFamily="34" charset="0"/>
              </a:rPr>
              <a:t>So erhält die WEG Informationen zur Wirtschaftlichkeit</a:t>
            </a:r>
          </a:p>
        </p:txBody>
      </p:sp>
    </p:spTree>
    <p:extLst>
      <p:ext uri="{BB962C8B-B14F-4D97-AF65-F5344CB8AC3E}">
        <p14:creationId xmlns:p14="http://schemas.microsoft.com/office/powerpoint/2010/main" val="667797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7F2E0-9D29-A336-4BE2-DEAB2FA934A6}"/>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3F2D7198-DDC7-8F29-C509-C9B57FC85437}"/>
              </a:ext>
            </a:extLst>
          </p:cNvPr>
          <p:cNvSpPr>
            <a:spLocks noGrp="1"/>
          </p:cNvSpPr>
          <p:nvPr>
            <p:ph type="body" idx="10"/>
          </p:nvPr>
        </p:nvSpPr>
        <p:spPr/>
        <p:txBody>
          <a:bodyPr/>
          <a:lstStyle/>
          <a:p>
            <a:r>
              <a:rPr lang="de-DE"/>
              <a:t>Ergebnisse des iSFP im Überblick</a:t>
            </a:r>
          </a:p>
          <a:p>
            <a:endParaRPr lang="de-DE"/>
          </a:p>
        </p:txBody>
      </p:sp>
      <p:sp>
        <p:nvSpPr>
          <p:cNvPr id="5" name="Titel 4">
            <a:extLst>
              <a:ext uri="{FF2B5EF4-FFF2-40B4-BE49-F238E27FC236}">
                <a16:creationId xmlns:a16="http://schemas.microsoft.com/office/drawing/2014/main" id="{B077C781-E5A3-BBCD-0F87-2FA0EBFBEB10}"/>
              </a:ext>
            </a:extLst>
          </p:cNvPr>
          <p:cNvSpPr>
            <a:spLocks noGrp="1"/>
          </p:cNvSpPr>
          <p:nvPr>
            <p:ph type="title"/>
          </p:nvPr>
        </p:nvSpPr>
        <p:spPr/>
        <p:txBody>
          <a:bodyPr/>
          <a:lstStyle/>
          <a:p>
            <a:r>
              <a:rPr lang="de-DE"/>
              <a:t>Nächste Schritte</a:t>
            </a:r>
          </a:p>
        </p:txBody>
      </p:sp>
      <p:sp>
        <p:nvSpPr>
          <p:cNvPr id="6" name="Textplatzhalter 5">
            <a:extLst>
              <a:ext uri="{FF2B5EF4-FFF2-40B4-BE49-F238E27FC236}">
                <a16:creationId xmlns:a16="http://schemas.microsoft.com/office/drawing/2014/main" id="{7AE0879F-024C-6FCA-759A-365575ADE54F}"/>
              </a:ext>
            </a:extLst>
          </p:cNvPr>
          <p:cNvSpPr>
            <a:spLocks noGrp="1"/>
          </p:cNvSpPr>
          <p:nvPr>
            <p:ph type="body" idx="12"/>
          </p:nvPr>
        </p:nvSpPr>
        <p:spPr>
          <a:xfrm>
            <a:off x="915629" y="1379428"/>
            <a:ext cx="1944763" cy="329113"/>
          </a:xfrm>
        </p:spPr>
        <p:txBody>
          <a:bodyPr/>
          <a:lstStyle/>
          <a:p>
            <a:r>
              <a:rPr lang="de-DE" dirty="0"/>
              <a:t>Schritt für Schritt</a:t>
            </a:r>
          </a:p>
        </p:txBody>
      </p:sp>
      <p:cxnSp>
        <p:nvCxnSpPr>
          <p:cNvPr id="8" name="Gerader Verbinder 7">
            <a:extLst>
              <a:ext uri="{FF2B5EF4-FFF2-40B4-BE49-F238E27FC236}">
                <a16:creationId xmlns:a16="http://schemas.microsoft.com/office/drawing/2014/main" id="{B2E3F96E-6353-B2CC-BBBE-2E3C381CABF8}"/>
              </a:ext>
            </a:extLst>
          </p:cNvPr>
          <p:cNvCxnSpPr>
            <a:cxnSpLocks/>
          </p:cNvCxnSpPr>
          <p:nvPr/>
        </p:nvCxnSpPr>
        <p:spPr>
          <a:xfrm>
            <a:off x="915629" y="4007216"/>
            <a:ext cx="10476000" cy="72000"/>
          </a:xfrm>
          <a:prstGeom prst="line">
            <a:avLst/>
          </a:prstGeom>
        </p:spPr>
        <p:style>
          <a:lnRef idx="1">
            <a:schemeClr val="dk1"/>
          </a:lnRef>
          <a:fillRef idx="0">
            <a:schemeClr val="dk1"/>
          </a:fillRef>
          <a:effectRef idx="0">
            <a:schemeClr val="dk1"/>
          </a:effectRef>
          <a:fontRef idx="minor">
            <a:schemeClr val="tx1"/>
          </a:fontRef>
        </p:style>
      </p:cxnSp>
      <p:sp>
        <p:nvSpPr>
          <p:cNvPr id="11" name="Textplatzhalter 1">
            <a:extLst>
              <a:ext uri="{FF2B5EF4-FFF2-40B4-BE49-F238E27FC236}">
                <a16:creationId xmlns:a16="http://schemas.microsoft.com/office/drawing/2014/main" id="{3BFA3740-814C-9B61-8435-2EDD951AA87F}"/>
              </a:ext>
            </a:extLst>
          </p:cNvPr>
          <p:cNvSpPr txBox="1">
            <a:spLocks/>
          </p:cNvSpPr>
          <p:nvPr/>
        </p:nvSpPr>
        <p:spPr>
          <a:xfrm>
            <a:off x="6318896" y="567703"/>
            <a:ext cx="4729223" cy="1230355"/>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baseline="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endParaRPr lang="de-DE"/>
          </a:p>
        </p:txBody>
      </p:sp>
      <p:sp>
        <p:nvSpPr>
          <p:cNvPr id="13" name="Rechteck: abgerundete Ecken 12">
            <a:extLst>
              <a:ext uri="{FF2B5EF4-FFF2-40B4-BE49-F238E27FC236}">
                <a16:creationId xmlns:a16="http://schemas.microsoft.com/office/drawing/2014/main" id="{E08F9761-BD2F-8457-3598-9BABDF4940CE}"/>
              </a:ext>
            </a:extLst>
          </p:cNvPr>
          <p:cNvSpPr/>
          <p:nvPr/>
        </p:nvSpPr>
        <p:spPr>
          <a:xfrm>
            <a:off x="508813" y="2245721"/>
            <a:ext cx="3142710" cy="1133841"/>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6"/>
                </a:solidFill>
              </a:rPr>
              <a:t>Diskussion des </a:t>
            </a:r>
            <a:r>
              <a:rPr lang="de-DE" dirty="0" err="1">
                <a:solidFill>
                  <a:schemeClr val="accent6"/>
                </a:solidFill>
              </a:rPr>
              <a:t>iSFP</a:t>
            </a:r>
            <a:r>
              <a:rPr lang="de-DE" dirty="0">
                <a:solidFill>
                  <a:schemeClr val="accent6"/>
                </a:solidFill>
              </a:rPr>
              <a:t> und der vorgeschlagenen Maßnahmen im weiteren Verlauf der Eigentümerversammlung</a:t>
            </a:r>
          </a:p>
        </p:txBody>
      </p:sp>
      <p:sp>
        <p:nvSpPr>
          <p:cNvPr id="16" name="Rechteck: abgerundete Ecken 15">
            <a:extLst>
              <a:ext uri="{FF2B5EF4-FFF2-40B4-BE49-F238E27FC236}">
                <a16:creationId xmlns:a16="http://schemas.microsoft.com/office/drawing/2014/main" id="{BA9C3EDA-C281-F92E-7553-199B4C681997}"/>
              </a:ext>
            </a:extLst>
          </p:cNvPr>
          <p:cNvSpPr/>
          <p:nvPr/>
        </p:nvSpPr>
        <p:spPr>
          <a:xfrm>
            <a:off x="2360828" y="4706870"/>
            <a:ext cx="2235486" cy="72118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Grundsatzbeschluss zur Sanierung</a:t>
            </a:r>
          </a:p>
        </p:txBody>
      </p:sp>
      <p:sp>
        <p:nvSpPr>
          <p:cNvPr id="17" name="Rechteck: abgerundete Ecken 16">
            <a:extLst>
              <a:ext uri="{FF2B5EF4-FFF2-40B4-BE49-F238E27FC236}">
                <a16:creationId xmlns:a16="http://schemas.microsoft.com/office/drawing/2014/main" id="{447B77C4-7D53-785D-8454-89C5E07B0174}"/>
              </a:ext>
            </a:extLst>
          </p:cNvPr>
          <p:cNvSpPr/>
          <p:nvPr/>
        </p:nvSpPr>
        <p:spPr>
          <a:xfrm>
            <a:off x="4292788" y="2251528"/>
            <a:ext cx="2937851" cy="113913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6"/>
                </a:solidFill>
              </a:rPr>
              <a:t>Einholung von Angeboten weiterer Planender und Fachfirmen für das erste Maßnahmenpaket</a:t>
            </a:r>
          </a:p>
        </p:txBody>
      </p:sp>
      <p:sp>
        <p:nvSpPr>
          <p:cNvPr id="20" name="Ellipse 19">
            <a:extLst>
              <a:ext uri="{FF2B5EF4-FFF2-40B4-BE49-F238E27FC236}">
                <a16:creationId xmlns:a16="http://schemas.microsoft.com/office/drawing/2014/main" id="{7C88B671-895B-5474-5934-B9E17518DFB8}"/>
              </a:ext>
            </a:extLst>
          </p:cNvPr>
          <p:cNvSpPr/>
          <p:nvPr/>
        </p:nvSpPr>
        <p:spPr>
          <a:xfrm>
            <a:off x="3794922" y="3917215"/>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r Verbinder 30">
            <a:extLst>
              <a:ext uri="{FF2B5EF4-FFF2-40B4-BE49-F238E27FC236}">
                <a16:creationId xmlns:a16="http://schemas.microsoft.com/office/drawing/2014/main" id="{B1B22B24-65ED-5AC4-50DD-626D6F56FF89}"/>
              </a:ext>
            </a:extLst>
          </p:cNvPr>
          <p:cNvCxnSpPr>
            <a:cxnSpLocks/>
          </p:cNvCxnSpPr>
          <p:nvPr/>
        </p:nvCxnSpPr>
        <p:spPr>
          <a:xfrm flipV="1">
            <a:off x="3933654" y="4196093"/>
            <a:ext cx="0" cy="524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D2431E2-B7C8-047B-8F2B-D80D3305676A}"/>
              </a:ext>
            </a:extLst>
          </p:cNvPr>
          <p:cNvCxnSpPr/>
          <p:nvPr/>
        </p:nvCxnSpPr>
        <p:spPr>
          <a:xfrm>
            <a:off x="11248103" y="3867777"/>
            <a:ext cx="143526" cy="211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FA3A942E-04B3-2FF0-F651-8A26366BFC85}"/>
              </a:ext>
            </a:extLst>
          </p:cNvPr>
          <p:cNvCxnSpPr>
            <a:cxnSpLocks/>
          </p:cNvCxnSpPr>
          <p:nvPr/>
        </p:nvCxnSpPr>
        <p:spPr>
          <a:xfrm flipH="1">
            <a:off x="11239229" y="4077090"/>
            <a:ext cx="152400" cy="211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hteck: abgerundete Ecken 1">
            <a:extLst>
              <a:ext uri="{FF2B5EF4-FFF2-40B4-BE49-F238E27FC236}">
                <a16:creationId xmlns:a16="http://schemas.microsoft.com/office/drawing/2014/main" id="{C74E3740-9716-11DB-881B-3DEDC042BDEB}"/>
              </a:ext>
            </a:extLst>
          </p:cNvPr>
          <p:cNvSpPr/>
          <p:nvPr/>
        </p:nvSpPr>
        <p:spPr>
          <a:xfrm>
            <a:off x="6848952" y="4706870"/>
            <a:ext cx="2982220" cy="89544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Beschlüsse zur Durchführung und Finanzierung der Sanierung</a:t>
            </a:r>
          </a:p>
        </p:txBody>
      </p:sp>
      <p:sp>
        <p:nvSpPr>
          <p:cNvPr id="4" name="Ellipse 3">
            <a:extLst>
              <a:ext uri="{FF2B5EF4-FFF2-40B4-BE49-F238E27FC236}">
                <a16:creationId xmlns:a16="http://schemas.microsoft.com/office/drawing/2014/main" id="{E9ADCC28-864A-2050-09F1-5A5CE3199FD0}"/>
              </a:ext>
            </a:extLst>
          </p:cNvPr>
          <p:cNvSpPr/>
          <p:nvPr/>
        </p:nvSpPr>
        <p:spPr>
          <a:xfrm>
            <a:off x="7492836" y="3917215"/>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a:extLst>
              <a:ext uri="{FF2B5EF4-FFF2-40B4-BE49-F238E27FC236}">
                <a16:creationId xmlns:a16="http://schemas.microsoft.com/office/drawing/2014/main" id="{34EC5186-ADA3-0E10-A195-DD9E8EB130E2}"/>
              </a:ext>
            </a:extLst>
          </p:cNvPr>
          <p:cNvCxnSpPr>
            <a:cxnSpLocks/>
          </p:cNvCxnSpPr>
          <p:nvPr/>
        </p:nvCxnSpPr>
        <p:spPr>
          <a:xfrm flipV="1">
            <a:off x="7631568" y="4196093"/>
            <a:ext cx="0" cy="524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hteck: abgerundete Ecken 14">
            <a:extLst>
              <a:ext uri="{FF2B5EF4-FFF2-40B4-BE49-F238E27FC236}">
                <a16:creationId xmlns:a16="http://schemas.microsoft.com/office/drawing/2014/main" id="{0C7AD7C6-A1FB-CEAF-258A-F12CF0F28496}"/>
              </a:ext>
            </a:extLst>
          </p:cNvPr>
          <p:cNvSpPr/>
          <p:nvPr/>
        </p:nvSpPr>
        <p:spPr>
          <a:xfrm>
            <a:off x="7871904" y="2251528"/>
            <a:ext cx="3057851" cy="113913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6"/>
                </a:solidFill>
              </a:rPr>
              <a:t>Organisation und Umsetzung der Sanierung durch die WEG-Verwaltung, Planende und Fachfirmen</a:t>
            </a:r>
          </a:p>
        </p:txBody>
      </p:sp>
      <p:sp>
        <p:nvSpPr>
          <p:cNvPr id="40" name="Ellipse 39">
            <a:extLst>
              <a:ext uri="{FF2B5EF4-FFF2-40B4-BE49-F238E27FC236}">
                <a16:creationId xmlns:a16="http://schemas.microsoft.com/office/drawing/2014/main" id="{116A2BBA-BB60-943B-DB5E-F828A3D113FB}"/>
              </a:ext>
            </a:extLst>
          </p:cNvPr>
          <p:cNvSpPr/>
          <p:nvPr/>
        </p:nvSpPr>
        <p:spPr>
          <a:xfrm>
            <a:off x="9203229" y="3937651"/>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 name="Gerader Verbinder 40">
            <a:extLst>
              <a:ext uri="{FF2B5EF4-FFF2-40B4-BE49-F238E27FC236}">
                <a16:creationId xmlns:a16="http://schemas.microsoft.com/office/drawing/2014/main" id="{6E11615C-0A99-32E3-E25C-EBD5DF3CEB4D}"/>
              </a:ext>
            </a:extLst>
          </p:cNvPr>
          <p:cNvCxnSpPr>
            <a:cxnSpLocks/>
            <a:stCxn id="40" idx="0"/>
          </p:cNvCxnSpPr>
          <p:nvPr/>
        </p:nvCxnSpPr>
        <p:spPr>
          <a:xfrm flipH="1" flipV="1">
            <a:off x="9339145" y="3390658"/>
            <a:ext cx="2816" cy="54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D5C562B0-C3BD-7FA3-F228-B392B29EE794}"/>
              </a:ext>
            </a:extLst>
          </p:cNvPr>
          <p:cNvSpPr/>
          <p:nvPr/>
        </p:nvSpPr>
        <p:spPr>
          <a:xfrm>
            <a:off x="5622981" y="3917215"/>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E4D9F73D-4F8E-BCC2-6612-BE7D6984B015}"/>
              </a:ext>
            </a:extLst>
          </p:cNvPr>
          <p:cNvCxnSpPr>
            <a:cxnSpLocks/>
            <a:stCxn id="45" idx="0"/>
            <a:endCxn id="17" idx="2"/>
          </p:cNvCxnSpPr>
          <p:nvPr/>
        </p:nvCxnSpPr>
        <p:spPr>
          <a:xfrm flipV="1">
            <a:off x="5761713" y="3390658"/>
            <a:ext cx="1" cy="526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CD691CA5-4D89-698F-FCD3-7EFCD1D879EA}"/>
              </a:ext>
            </a:extLst>
          </p:cNvPr>
          <p:cNvSpPr/>
          <p:nvPr/>
        </p:nvSpPr>
        <p:spPr>
          <a:xfrm>
            <a:off x="1826458" y="3890339"/>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r Verbinder 51">
            <a:extLst>
              <a:ext uri="{FF2B5EF4-FFF2-40B4-BE49-F238E27FC236}">
                <a16:creationId xmlns:a16="http://schemas.microsoft.com/office/drawing/2014/main" id="{94447FFD-7347-F55D-8066-6F05A7E95B1F}"/>
              </a:ext>
            </a:extLst>
          </p:cNvPr>
          <p:cNvCxnSpPr>
            <a:cxnSpLocks/>
            <a:stCxn id="51" idx="0"/>
          </p:cNvCxnSpPr>
          <p:nvPr/>
        </p:nvCxnSpPr>
        <p:spPr>
          <a:xfrm flipV="1">
            <a:off x="1965190" y="3363782"/>
            <a:ext cx="1" cy="526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8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AE277F6-FF87-44C3-719C-7BF51F107C67}"/>
              </a:ext>
            </a:extLst>
          </p:cNvPr>
          <p:cNvSpPr>
            <a:spLocks noGrp="1"/>
          </p:cNvSpPr>
          <p:nvPr>
            <p:ph type="body" idx="12"/>
          </p:nvPr>
        </p:nvSpPr>
        <p:spPr>
          <a:xfrm>
            <a:off x="850076" y="2572518"/>
            <a:ext cx="4319084" cy="856482"/>
          </a:xfrm>
        </p:spPr>
        <p:txBody>
          <a:bodyPr/>
          <a:lstStyle/>
          <a:p>
            <a:r>
              <a:rPr lang="de-DE" sz="5400"/>
              <a:t>Vielen Dank!</a:t>
            </a:r>
          </a:p>
        </p:txBody>
      </p:sp>
      <p:sp>
        <p:nvSpPr>
          <p:cNvPr id="3" name="Textplatzhalter 1">
            <a:extLst>
              <a:ext uri="{FF2B5EF4-FFF2-40B4-BE49-F238E27FC236}">
                <a16:creationId xmlns:a16="http://schemas.microsoft.com/office/drawing/2014/main" id="{BA49F8E6-D0E3-923C-A242-F561BF280407}"/>
              </a:ext>
            </a:extLst>
          </p:cNvPr>
          <p:cNvSpPr txBox="1">
            <a:spLocks/>
          </p:cNvSpPr>
          <p:nvPr/>
        </p:nvSpPr>
        <p:spPr>
          <a:xfrm>
            <a:off x="5476152" y="4443800"/>
            <a:ext cx="5958763" cy="997660"/>
          </a:xfrm>
          <a:prstGeom prst="roundRect">
            <a:avLst>
              <a:gd name="adj" fmla="val 4204"/>
            </a:avLst>
          </a:prstGeom>
          <a:solidFill>
            <a:schemeClr val="bg2"/>
          </a:solidFill>
        </p:spPr>
        <p:txBody>
          <a:bodyPr wrap="square" anchor="ctr" anchorCtr="0">
            <a:spAutoFit/>
          </a:bodyPr>
          <a:lstStyle>
            <a:lvl1pPr marL="0" indent="0" algn="l" defTabSz="914400" rtl="0" eaLnBrk="1" latinLnBrk="0" hangingPunct="1">
              <a:lnSpc>
                <a:spcPct val="90000"/>
              </a:lnSpc>
              <a:spcBef>
                <a:spcPts val="1000"/>
              </a:spcBef>
              <a:buFont typeface="Wingdings" pitchFamily="2" charset="2"/>
              <a:buNone/>
              <a:defRPr sz="5400" b="1"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3200"/>
              <a:t>Jetzt freuen wir uns auf Ihre Fragen und Anregungen!</a:t>
            </a:r>
          </a:p>
        </p:txBody>
      </p:sp>
    </p:spTree>
    <p:extLst>
      <p:ext uri="{BB962C8B-B14F-4D97-AF65-F5344CB8AC3E}">
        <p14:creationId xmlns:p14="http://schemas.microsoft.com/office/powerpoint/2010/main" val="296528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8AAA06-BC5C-7E54-611C-9F415E4C708F}"/>
              </a:ext>
            </a:extLst>
          </p:cNvPr>
          <p:cNvSpPr>
            <a:spLocks noGrp="1"/>
          </p:cNvSpPr>
          <p:nvPr>
            <p:ph type="body" sz="quarter" idx="10"/>
          </p:nvPr>
        </p:nvSpPr>
        <p:spPr/>
        <p:txBody>
          <a:bodyPr>
            <a:normAutofit lnSpcReduction="10000"/>
          </a:bodyPr>
          <a:lstStyle/>
          <a:p>
            <a:r>
              <a:rPr lang="de-DE"/>
              <a:t>Susanne Muster</a:t>
            </a:r>
            <a:br>
              <a:rPr lang="de-DE"/>
            </a:br>
            <a:r>
              <a:rPr lang="de-DE"/>
              <a:t>Energieberaterin</a:t>
            </a:r>
            <a:br>
              <a:rPr lang="de-DE"/>
            </a:br>
            <a:r>
              <a:rPr lang="de-DE"/>
              <a:t>0152 123456</a:t>
            </a:r>
            <a:br>
              <a:rPr lang="de-DE"/>
            </a:br>
            <a:r>
              <a:rPr lang="de-DE">
                <a:hlinkClick r:id="rId2">
                  <a:extLst>
                    <a:ext uri="{A12FA001-AC4F-418D-AE19-62706E023703}">
                      <ahyp:hlinkClr xmlns:ahyp="http://schemas.microsoft.com/office/drawing/2018/hyperlinkcolor" val="tx"/>
                    </a:ext>
                  </a:extLst>
                </a:hlinkClick>
              </a:rPr>
              <a:t>susanne.muster@mustermail.de</a:t>
            </a:r>
            <a:endParaRPr lang="de-DE"/>
          </a:p>
          <a:p>
            <a:endParaRPr lang="de-DE"/>
          </a:p>
        </p:txBody>
      </p:sp>
      <p:sp>
        <p:nvSpPr>
          <p:cNvPr id="3" name="Textplatzhalter 2">
            <a:extLst>
              <a:ext uri="{FF2B5EF4-FFF2-40B4-BE49-F238E27FC236}">
                <a16:creationId xmlns:a16="http://schemas.microsoft.com/office/drawing/2014/main" id="{5CEE4231-268E-1C9C-F894-24AD3D853A78}"/>
              </a:ext>
            </a:extLst>
          </p:cNvPr>
          <p:cNvSpPr>
            <a:spLocks noGrp="1"/>
          </p:cNvSpPr>
          <p:nvPr>
            <p:ph type="body" sz="quarter" idx="13"/>
          </p:nvPr>
        </p:nvSpPr>
        <p:spPr/>
        <p:txBody>
          <a:bodyPr>
            <a:normAutofit lnSpcReduction="10000"/>
          </a:bodyPr>
          <a:lstStyle/>
          <a:p>
            <a:r>
              <a:rPr lang="de-DE"/>
              <a:t>Susanne Muster</a:t>
            </a:r>
            <a:br>
              <a:rPr lang="de-DE"/>
            </a:br>
            <a:r>
              <a:rPr lang="de-DE"/>
              <a:t>Energieberaterin</a:t>
            </a:r>
            <a:br>
              <a:rPr lang="de-DE"/>
            </a:br>
            <a:r>
              <a:rPr lang="de-DE"/>
              <a:t>0152 123456</a:t>
            </a:r>
            <a:br>
              <a:rPr lang="de-DE"/>
            </a:br>
            <a:r>
              <a:rPr lang="de-DE">
                <a:hlinkClick r:id="rId2">
                  <a:extLst>
                    <a:ext uri="{A12FA001-AC4F-418D-AE19-62706E023703}">
                      <ahyp:hlinkClr xmlns:ahyp="http://schemas.microsoft.com/office/drawing/2018/hyperlinkcolor" val="tx"/>
                    </a:ext>
                  </a:extLst>
                </a:hlinkClick>
              </a:rPr>
              <a:t>susanne.muster@mustermail.de</a:t>
            </a:r>
            <a:endParaRPr lang="de-DE"/>
          </a:p>
          <a:p>
            <a:endParaRPr lang="de-DE"/>
          </a:p>
        </p:txBody>
      </p:sp>
      <p:sp>
        <p:nvSpPr>
          <p:cNvPr id="4" name="Textplatzhalter 3">
            <a:extLst>
              <a:ext uri="{FF2B5EF4-FFF2-40B4-BE49-F238E27FC236}">
                <a16:creationId xmlns:a16="http://schemas.microsoft.com/office/drawing/2014/main" id="{0FB7DD77-F047-563E-7B6B-E2E383063A91}"/>
              </a:ext>
            </a:extLst>
          </p:cNvPr>
          <p:cNvSpPr>
            <a:spLocks noGrp="1"/>
          </p:cNvSpPr>
          <p:nvPr>
            <p:ph type="body" sz="quarter" idx="14"/>
          </p:nvPr>
        </p:nvSpPr>
        <p:spPr/>
        <p:txBody>
          <a:bodyPr/>
          <a:lstStyle/>
          <a:p>
            <a:r>
              <a:rPr lang="de-DE" err="1"/>
              <a:t>www.website.de</a:t>
            </a:r>
            <a:endParaRPr lang="de-DE"/>
          </a:p>
        </p:txBody>
      </p:sp>
      <p:sp>
        <p:nvSpPr>
          <p:cNvPr id="5" name="Textplatzhalter 4">
            <a:extLst>
              <a:ext uri="{FF2B5EF4-FFF2-40B4-BE49-F238E27FC236}">
                <a16:creationId xmlns:a16="http://schemas.microsoft.com/office/drawing/2014/main" id="{C662B30C-ACB2-DF7F-72D9-BA50C8F44F16}"/>
              </a:ext>
            </a:extLst>
          </p:cNvPr>
          <p:cNvSpPr>
            <a:spLocks noGrp="1"/>
          </p:cNvSpPr>
          <p:nvPr>
            <p:ph type="body" idx="12"/>
          </p:nvPr>
        </p:nvSpPr>
        <p:spPr/>
        <p:txBody>
          <a:bodyPr/>
          <a:lstStyle/>
          <a:p>
            <a:r>
              <a:rPr lang="de-DE"/>
              <a:t>Kontakt</a:t>
            </a:r>
          </a:p>
        </p:txBody>
      </p:sp>
    </p:spTree>
    <p:extLst>
      <p:ext uri="{BB962C8B-B14F-4D97-AF65-F5344CB8AC3E}">
        <p14:creationId xmlns:p14="http://schemas.microsoft.com/office/powerpoint/2010/main" val="29788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206C04D4-3CD7-3119-31DD-88EF5D69A781}"/>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6FFAECED-6F9A-2522-3690-0165432F7B5E}"/>
              </a:ext>
            </a:extLst>
          </p:cNvPr>
          <p:cNvSpPr>
            <a:spLocks noGrp="1"/>
          </p:cNvSpPr>
          <p:nvPr>
            <p:ph type="body" idx="12"/>
          </p:nvPr>
        </p:nvSpPr>
        <p:spPr>
          <a:xfrm>
            <a:off x="838200" y="1183316"/>
            <a:ext cx="6831338" cy="5217326"/>
          </a:xfrm>
        </p:spPr>
        <p:txBody>
          <a:bodyPr wrap="square" lIns="91440" tIns="45720" rIns="91440" bIns="45720" anchor="ctr" anchorCtr="0">
            <a:spAutoFit/>
          </a:bodyPr>
          <a:lstStyle/>
          <a:p>
            <a:pPr>
              <a:lnSpc>
                <a:spcPct val="150000"/>
              </a:lnSpc>
            </a:pPr>
            <a:r>
              <a:rPr lang="de-DE" sz="1600"/>
              <a:t>Sie können die Folien direkt in diesem Design verwenden. Wenn Sie lieber Ihren eigenen Folienmaster mit Ihrem Design nutzen möchten, gehen Sie wie folgt vor:</a:t>
            </a:r>
          </a:p>
          <a:p>
            <a:pPr>
              <a:lnSpc>
                <a:spcPct val="150000"/>
              </a:lnSpc>
            </a:pPr>
            <a:endParaRPr lang="de-DE" sz="1600"/>
          </a:p>
          <a:p>
            <a:pPr marL="342900" indent="-342900">
              <a:lnSpc>
                <a:spcPct val="150000"/>
              </a:lnSpc>
              <a:buAutoNum type="arabicPeriod"/>
            </a:pPr>
            <a:r>
              <a:rPr lang="de-DE" sz="1600"/>
              <a:t>Klicken Sie in der oberen Menüleiste auf „Ansicht“ → „Folienmaster“ → „Folienmaster einfügen“ und fügen Sie Ihren Folienmaster ein.</a:t>
            </a:r>
          </a:p>
          <a:p>
            <a:pPr marL="342900" indent="-342900">
              <a:lnSpc>
                <a:spcPct val="150000"/>
              </a:lnSpc>
              <a:buAutoNum type="arabicPeriod"/>
            </a:pPr>
            <a:r>
              <a:rPr lang="de-DE" sz="1600"/>
              <a:t>Schließen Sie anschließend die Folienmaster-Ansicht.</a:t>
            </a:r>
          </a:p>
          <a:p>
            <a:pPr marL="342900" indent="-342900">
              <a:lnSpc>
                <a:spcPct val="150000"/>
              </a:lnSpc>
              <a:buAutoNum type="arabicPeriod"/>
            </a:pPr>
            <a:r>
              <a:rPr lang="de-DE" sz="1600"/>
              <a:t>Klicken Sie auf eine beliebige Folie und wählen Sie unter „Layout“ das gewünschte Foliendesign aus Ihrem eigenen Folienmaster aus.</a:t>
            </a:r>
          </a:p>
          <a:p>
            <a:pPr>
              <a:lnSpc>
                <a:spcPct val="150000"/>
              </a:lnSpc>
            </a:pPr>
            <a:endParaRPr lang="de-DE" sz="1600"/>
          </a:p>
          <a:p>
            <a:pPr>
              <a:lnSpc>
                <a:spcPct val="150000"/>
              </a:lnSpc>
            </a:pPr>
            <a:r>
              <a:rPr lang="de-DE" sz="1600"/>
              <a:t>Um das Musterlogo durch Ihr Logo zu ersetzten, klicken Sie in der oberen Menüleiste auf „Ansicht“ → „Folienmaster“ und ersetzten Sie dort das Bild. Die Änderung wird automatisch für die Folien 1 und 28 übernommen. </a:t>
            </a:r>
          </a:p>
        </p:txBody>
      </p:sp>
      <p:sp>
        <p:nvSpPr>
          <p:cNvPr id="7" name="Titel 2">
            <a:extLst>
              <a:ext uri="{FF2B5EF4-FFF2-40B4-BE49-F238E27FC236}">
                <a16:creationId xmlns:a16="http://schemas.microsoft.com/office/drawing/2014/main" id="{C8A36816-15DB-A773-5613-5F467C03DD80}"/>
              </a:ext>
            </a:extLst>
          </p:cNvPr>
          <p:cNvSpPr txBox="1">
            <a:spLocks/>
          </p:cNvSpPr>
          <p:nvPr/>
        </p:nvSpPr>
        <p:spPr>
          <a:xfrm>
            <a:off x="838200" y="643507"/>
            <a:ext cx="10515600" cy="5492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dirty="0">
                <a:latin typeface="Arial" panose="020B0604020202020204" pitchFamily="34" charset="0"/>
                <a:cs typeface="Arial" panose="020B0604020202020204" pitchFamily="34" charset="0"/>
              </a:rPr>
              <a:t>Hinweise zum Design </a:t>
            </a:r>
          </a:p>
        </p:txBody>
      </p:sp>
    </p:spTree>
    <p:extLst>
      <p:ext uri="{BB962C8B-B14F-4D97-AF65-F5344CB8AC3E}">
        <p14:creationId xmlns:p14="http://schemas.microsoft.com/office/powerpoint/2010/main" val="300983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A17B9-37D9-BEB9-81E7-D4B34F8464F1}"/>
            </a:ext>
          </a:extLst>
        </p:cNvPr>
        <p:cNvGrpSpPr/>
        <p:nvPr/>
      </p:nvGrpSpPr>
      <p:grpSpPr>
        <a:xfrm>
          <a:off x="0" y="0"/>
          <a:ext cx="0" cy="0"/>
          <a:chOff x="0" y="0"/>
          <a:chExt cx="0" cy="0"/>
        </a:xfrm>
      </p:grpSpPr>
      <p:sp>
        <p:nvSpPr>
          <p:cNvPr id="7" name="Textplatzhalter 1">
            <a:extLst>
              <a:ext uri="{FF2B5EF4-FFF2-40B4-BE49-F238E27FC236}">
                <a16:creationId xmlns:a16="http://schemas.microsoft.com/office/drawing/2014/main" id="{72408821-42ED-A2C4-974A-4198DEC9B42B}"/>
              </a:ext>
            </a:extLst>
          </p:cNvPr>
          <p:cNvSpPr txBox="1">
            <a:spLocks/>
          </p:cNvSpPr>
          <p:nvPr/>
        </p:nvSpPr>
        <p:spPr>
          <a:xfrm>
            <a:off x="850227" y="342151"/>
            <a:ext cx="7021829" cy="365125"/>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t>Ergebnisse des </a:t>
            </a:r>
            <a:r>
              <a:rPr lang="de-DE" err="1"/>
              <a:t>iSFP</a:t>
            </a:r>
            <a:r>
              <a:rPr lang="de-DE"/>
              <a:t> im Überblick</a:t>
            </a:r>
          </a:p>
          <a:p>
            <a:endParaRPr lang="de-DE"/>
          </a:p>
        </p:txBody>
      </p:sp>
      <p:sp>
        <p:nvSpPr>
          <p:cNvPr id="8" name="Textplatzhalter 2">
            <a:extLst>
              <a:ext uri="{FF2B5EF4-FFF2-40B4-BE49-F238E27FC236}">
                <a16:creationId xmlns:a16="http://schemas.microsoft.com/office/drawing/2014/main" id="{036D9657-231C-A3C1-7091-4D411FFCBF14}"/>
              </a:ext>
            </a:extLst>
          </p:cNvPr>
          <p:cNvSpPr>
            <a:spLocks noGrp="1"/>
          </p:cNvSpPr>
          <p:nvPr>
            <p:ph type="body" idx="1"/>
          </p:nvPr>
        </p:nvSpPr>
        <p:spPr>
          <a:xfrm>
            <a:off x="852160" y="2565400"/>
            <a:ext cx="4870214" cy="3384550"/>
          </a:xfrm>
        </p:spPr>
        <p:txBody>
          <a:bodyPr lIns="91440" tIns="45720" rIns="91440" bIns="45720" anchor="t"/>
          <a:lstStyle/>
          <a:p>
            <a:r>
              <a:rPr lang="de-DE" sz="1800" dirty="0">
                <a:latin typeface="Arial"/>
                <a:ea typeface="Roboto"/>
                <a:cs typeface="Arial"/>
              </a:rPr>
              <a:t>Im Gebäudesektor wird rund ein Drittel der gesamten Energie in Deutschland verbraucht.</a:t>
            </a:r>
            <a:endParaRPr lang="en-US" dirty="0"/>
          </a:p>
          <a:p>
            <a:r>
              <a:rPr lang="de-DE" sz="1800" dirty="0">
                <a:latin typeface="Arial"/>
                <a:ea typeface="Roboto"/>
                <a:cs typeface="Arial"/>
              </a:rPr>
              <a:t>Im Gebäudebereich entstehen aktuell rund 40% der CO₂-Emissionen in Deutschland.</a:t>
            </a:r>
            <a:endParaRPr lang="de-DE" dirty="0"/>
          </a:p>
          <a:p>
            <a:r>
              <a:rPr lang="de-DE" sz="1800" dirty="0">
                <a:latin typeface="Arial"/>
                <a:ea typeface="Roboto"/>
                <a:cs typeface="Arial"/>
              </a:rPr>
              <a:t>WEGs machen 22 % des Wohnungsbestands aus und haben somit großen Einfluss.</a:t>
            </a:r>
          </a:p>
          <a:p>
            <a:r>
              <a:rPr lang="de-DE" sz="1800" dirty="0">
                <a:latin typeface="Arial"/>
                <a:ea typeface="Roboto"/>
                <a:cs typeface="Arial"/>
              </a:rPr>
              <a:t>Energetische Sanierungen helfen, die Klimaziele zu erreichen und gleichzeitig Energiekosten zu sparen und den Wert der Immobilie zu steigern.</a:t>
            </a:r>
            <a:endParaRPr lang="de-DE" sz="1800" dirty="0"/>
          </a:p>
        </p:txBody>
      </p:sp>
      <p:sp>
        <p:nvSpPr>
          <p:cNvPr id="9" name="Titel 3">
            <a:extLst>
              <a:ext uri="{FF2B5EF4-FFF2-40B4-BE49-F238E27FC236}">
                <a16:creationId xmlns:a16="http://schemas.microsoft.com/office/drawing/2014/main" id="{6306F4DF-E32C-6AF4-D6BE-E24A403B9503}"/>
              </a:ext>
            </a:extLst>
          </p:cNvPr>
          <p:cNvSpPr>
            <a:spLocks noGrp="1"/>
          </p:cNvSpPr>
          <p:nvPr>
            <p:ph type="title"/>
          </p:nvPr>
        </p:nvSpPr>
        <p:spPr>
          <a:xfrm>
            <a:off x="838200" y="658462"/>
            <a:ext cx="10515600" cy="549275"/>
          </a:xfrm>
        </p:spPr>
        <p:txBody>
          <a:bodyPr/>
          <a:lstStyle/>
          <a:p>
            <a:r>
              <a:rPr lang="de-DE" dirty="0"/>
              <a:t>Warum ist eine energetische Sanierung wichtig?</a:t>
            </a:r>
          </a:p>
        </p:txBody>
      </p:sp>
      <p:sp>
        <p:nvSpPr>
          <p:cNvPr id="10" name="Textplatzhalter 4">
            <a:extLst>
              <a:ext uri="{FF2B5EF4-FFF2-40B4-BE49-F238E27FC236}">
                <a16:creationId xmlns:a16="http://schemas.microsoft.com/office/drawing/2014/main" id="{D2341594-5842-2FC9-8C97-625ED9B0A6FE}"/>
              </a:ext>
            </a:extLst>
          </p:cNvPr>
          <p:cNvSpPr txBox="1">
            <a:spLocks/>
          </p:cNvSpPr>
          <p:nvPr/>
        </p:nvSpPr>
        <p:spPr>
          <a:xfrm>
            <a:off x="850075" y="2120527"/>
            <a:ext cx="2646878" cy="358152"/>
          </a:xfrm>
          <a:prstGeom prst="roundRect">
            <a:avLst>
              <a:gd name="adj" fmla="val 8060"/>
            </a:avLst>
          </a:prstGeom>
          <a:solidFill>
            <a:schemeClr val="tx1"/>
          </a:solidFill>
        </p:spPr>
        <p:txBody>
          <a:bodyPr wrap="none" anchor="ctr" anchorCtr="0">
            <a:sp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b="1" dirty="0"/>
              <a:t>Gründe zum Handeln: </a:t>
            </a:r>
          </a:p>
        </p:txBody>
      </p:sp>
      <p:pic>
        <p:nvPicPr>
          <p:cNvPr id="2" name="Inhaltsplatzhalter 10">
            <a:extLst>
              <a:ext uri="{FF2B5EF4-FFF2-40B4-BE49-F238E27FC236}">
                <a16:creationId xmlns:a16="http://schemas.microsoft.com/office/drawing/2014/main" id="{418EAB75-ED17-D1AB-9457-4F13BACEC320}"/>
              </a:ext>
            </a:extLst>
          </p:cNvPr>
          <p:cNvPicPr>
            <a:picLocks noChangeAspect="1"/>
          </p:cNvPicPr>
          <p:nvPr/>
        </p:nvPicPr>
        <p:blipFill>
          <a:blip r:embed="rId3"/>
          <a:srcRect l="3678" r="3678"/>
          <a:stretch/>
        </p:blipFill>
        <p:spPr>
          <a:xfrm>
            <a:off x="6469628" y="2120527"/>
            <a:ext cx="5181600" cy="3729423"/>
          </a:xfrm>
          <a:prstGeom prst="roundRect">
            <a:avLst>
              <a:gd name="adj" fmla="val 1400"/>
            </a:avLst>
          </a:prstGeom>
        </p:spPr>
      </p:pic>
    </p:spTree>
    <p:extLst>
      <p:ext uri="{BB962C8B-B14F-4D97-AF65-F5344CB8AC3E}">
        <p14:creationId xmlns:p14="http://schemas.microsoft.com/office/powerpoint/2010/main" val="336923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AE24973-9121-D191-1411-EFB295C6C5D4}"/>
              </a:ext>
            </a:extLst>
          </p:cNvPr>
          <p:cNvSpPr>
            <a:spLocks noGrp="1"/>
          </p:cNvSpPr>
          <p:nvPr>
            <p:ph type="body" idx="1"/>
          </p:nvPr>
        </p:nvSpPr>
        <p:spPr/>
        <p:txBody>
          <a:bodyPr/>
          <a:lstStyle/>
          <a:p>
            <a:pPr>
              <a:lnSpc>
                <a:spcPct val="100000"/>
              </a:lnSpc>
            </a:pPr>
            <a:r>
              <a:rPr lang="de-DE" sz="1800" dirty="0"/>
              <a:t>Die Maßnahmen werden in einem individuellen Konzept für das Gebäude zu umsetzbaren Paketen gebündelt</a:t>
            </a:r>
          </a:p>
          <a:p>
            <a:pPr>
              <a:lnSpc>
                <a:spcPct val="100000"/>
              </a:lnSpc>
            </a:pPr>
            <a:r>
              <a:rPr lang="de-DE" sz="1800" dirty="0"/>
              <a:t>Umsetzung kann schrittweise oder in einem Zug erfolgen</a:t>
            </a:r>
          </a:p>
          <a:p>
            <a:pPr>
              <a:lnSpc>
                <a:spcPct val="100000"/>
              </a:lnSpc>
            </a:pPr>
            <a:r>
              <a:rPr lang="de-DE" sz="1800" dirty="0"/>
              <a:t>Die Erstellung des </a:t>
            </a:r>
            <a:r>
              <a:rPr lang="de-DE" sz="1800" dirty="0" err="1"/>
              <a:t>iSFP</a:t>
            </a:r>
            <a:r>
              <a:rPr lang="de-DE" sz="1800" dirty="0"/>
              <a:t> wird im Programm „Energieberatung für Wohngebäude“ (EBW) vom Bund gefördert</a:t>
            </a:r>
          </a:p>
          <a:p>
            <a:endParaRPr lang="de-DE" sz="1800" dirty="0"/>
          </a:p>
        </p:txBody>
      </p:sp>
      <p:sp>
        <p:nvSpPr>
          <p:cNvPr id="3" name="Textplatzhalter 2">
            <a:extLst>
              <a:ext uri="{FF2B5EF4-FFF2-40B4-BE49-F238E27FC236}">
                <a16:creationId xmlns:a16="http://schemas.microsoft.com/office/drawing/2014/main" id="{84A8ED30-F6A8-86AD-B105-20F17A3311F2}"/>
              </a:ext>
            </a:extLst>
          </p:cNvPr>
          <p:cNvSpPr>
            <a:spLocks noGrp="1"/>
          </p:cNvSpPr>
          <p:nvPr>
            <p:ph type="body" idx="10"/>
          </p:nvPr>
        </p:nvSpPr>
        <p:spPr/>
        <p:txBody>
          <a:bodyPr/>
          <a:lstStyle/>
          <a:p>
            <a:r>
              <a:rPr lang="de-DE" dirty="0"/>
              <a:t>Ergebnisse des </a:t>
            </a:r>
            <a:r>
              <a:rPr lang="de-DE" dirty="0" err="1"/>
              <a:t>iSFP</a:t>
            </a:r>
            <a:r>
              <a:rPr lang="de-DE" dirty="0"/>
              <a:t> im Überblick</a:t>
            </a:r>
          </a:p>
        </p:txBody>
      </p:sp>
      <p:sp>
        <p:nvSpPr>
          <p:cNvPr id="7" name="Textplatzhalter 6">
            <a:extLst>
              <a:ext uri="{FF2B5EF4-FFF2-40B4-BE49-F238E27FC236}">
                <a16:creationId xmlns:a16="http://schemas.microsoft.com/office/drawing/2014/main" id="{FB19ADED-31D6-B175-C7B2-381B5A9A6D9F}"/>
              </a:ext>
            </a:extLst>
          </p:cNvPr>
          <p:cNvSpPr>
            <a:spLocks noGrp="1"/>
          </p:cNvSpPr>
          <p:nvPr>
            <p:ph type="body" idx="11"/>
          </p:nvPr>
        </p:nvSpPr>
        <p:spPr/>
        <p:txBody>
          <a:bodyPr/>
          <a:lstStyle/>
          <a:p>
            <a:pPr>
              <a:lnSpc>
                <a:spcPct val="100000"/>
              </a:lnSpc>
            </a:pPr>
            <a:r>
              <a:rPr lang="de-DE" sz="1800" dirty="0"/>
              <a:t>2017 im Auftrag der Bundesregierung entwickelter und laufend verbesserter Standard für die Energieberatung bei Wohngebäuden</a:t>
            </a:r>
          </a:p>
          <a:p>
            <a:pPr>
              <a:lnSpc>
                <a:spcPct val="100000"/>
              </a:lnSpc>
            </a:pPr>
            <a:r>
              <a:rPr lang="de-DE" sz="1800" dirty="0"/>
              <a:t>Ausgangspunkt ist der energetische Ist-Zustand des Gebäudes</a:t>
            </a:r>
          </a:p>
          <a:p>
            <a:pPr>
              <a:lnSpc>
                <a:spcPct val="100000"/>
              </a:lnSpc>
            </a:pPr>
            <a:r>
              <a:rPr lang="de-DE" sz="1800" dirty="0"/>
              <a:t>Er bietet einen Überblick über technisch mögliche und wirtschaftlich sinnvolle energetische Verbesserungen </a:t>
            </a:r>
          </a:p>
          <a:p>
            <a:endParaRPr lang="de-DE" sz="1800" dirty="0"/>
          </a:p>
        </p:txBody>
      </p:sp>
      <p:sp>
        <p:nvSpPr>
          <p:cNvPr id="5" name="Titel 4">
            <a:extLst>
              <a:ext uri="{FF2B5EF4-FFF2-40B4-BE49-F238E27FC236}">
                <a16:creationId xmlns:a16="http://schemas.microsoft.com/office/drawing/2014/main" id="{2EA240F4-750B-E2AB-922E-B43132C887F5}"/>
              </a:ext>
            </a:extLst>
          </p:cNvPr>
          <p:cNvSpPr>
            <a:spLocks noGrp="1"/>
          </p:cNvSpPr>
          <p:nvPr>
            <p:ph type="title"/>
          </p:nvPr>
        </p:nvSpPr>
        <p:spPr>
          <a:xfrm>
            <a:off x="838200" y="658462"/>
            <a:ext cx="10734368" cy="549275"/>
          </a:xfrm>
        </p:spPr>
        <p:txBody>
          <a:bodyPr/>
          <a:lstStyle/>
          <a:p>
            <a:r>
              <a:rPr lang="de-DE" dirty="0"/>
              <a:t>Was ist ein individueller Sanierungsfahrplan (</a:t>
            </a:r>
            <a:r>
              <a:rPr lang="de-DE" dirty="0" err="1"/>
              <a:t>iSFP</a:t>
            </a:r>
            <a:r>
              <a:rPr lang="de-DE" dirty="0"/>
              <a:t>)? </a:t>
            </a:r>
          </a:p>
        </p:txBody>
      </p:sp>
      <p:sp>
        <p:nvSpPr>
          <p:cNvPr id="8" name="Textplatzhalter 7">
            <a:extLst>
              <a:ext uri="{FF2B5EF4-FFF2-40B4-BE49-F238E27FC236}">
                <a16:creationId xmlns:a16="http://schemas.microsoft.com/office/drawing/2014/main" id="{06C3F0ED-43C2-686B-8D33-BB60B7660597}"/>
              </a:ext>
            </a:extLst>
          </p:cNvPr>
          <p:cNvSpPr>
            <a:spLocks noGrp="1"/>
          </p:cNvSpPr>
          <p:nvPr>
            <p:ph type="body" idx="12"/>
          </p:nvPr>
        </p:nvSpPr>
        <p:spPr>
          <a:xfrm>
            <a:off x="850075" y="2120527"/>
            <a:ext cx="1235244" cy="358152"/>
          </a:xfrm>
        </p:spPr>
        <p:txBody>
          <a:bodyPr/>
          <a:lstStyle/>
          <a:p>
            <a:r>
              <a:rPr lang="de-DE" sz="1800" dirty="0"/>
              <a:t>Der </a:t>
            </a:r>
            <a:r>
              <a:rPr lang="de-DE" sz="1800" dirty="0" err="1"/>
              <a:t>iSFP</a:t>
            </a:r>
            <a:r>
              <a:rPr lang="de-DE" sz="1800" dirty="0"/>
              <a:t>:</a:t>
            </a:r>
          </a:p>
        </p:txBody>
      </p:sp>
    </p:spTree>
    <p:extLst>
      <p:ext uri="{BB962C8B-B14F-4D97-AF65-F5344CB8AC3E}">
        <p14:creationId xmlns:p14="http://schemas.microsoft.com/office/powerpoint/2010/main" val="344675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0F122-015F-36D5-EB99-3B297314BA6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0FF4250-BE8C-2019-CF21-70E99088FA34}"/>
              </a:ext>
            </a:extLst>
          </p:cNvPr>
          <p:cNvSpPr>
            <a:spLocks noGrp="1"/>
          </p:cNvSpPr>
          <p:nvPr>
            <p:ph type="body" idx="1"/>
          </p:nvPr>
        </p:nvSpPr>
        <p:spPr>
          <a:xfrm>
            <a:off x="6515039" y="2565398"/>
            <a:ext cx="4838761" cy="3384551"/>
          </a:xfrm>
        </p:spPr>
        <p:txBody>
          <a:bodyPr lIns="91440" tIns="45720" rIns="91440" bIns="45720" anchor="t"/>
          <a:lstStyle/>
          <a:p>
            <a:pPr>
              <a:lnSpc>
                <a:spcPct val="100000"/>
              </a:lnSpc>
            </a:pPr>
            <a:r>
              <a:rPr lang="de-DE" sz="1800" dirty="0">
                <a:latin typeface="Arial"/>
                <a:ea typeface="Roboto"/>
                <a:cs typeface="Arial"/>
              </a:rPr>
              <a:t>Darstellung wichtiger Kennzahlen, die dazu dienen das Gebäude energetisch vor und nach der Sanierung zu bewerten</a:t>
            </a:r>
          </a:p>
          <a:p>
            <a:pPr>
              <a:lnSpc>
                <a:spcPct val="100000"/>
              </a:lnSpc>
            </a:pPr>
            <a:r>
              <a:rPr lang="de-DE" sz="1800" dirty="0">
                <a:latin typeface="Arial"/>
                <a:ea typeface="Roboto"/>
                <a:cs typeface="Arial"/>
              </a:rPr>
              <a:t>Erste Kostenschätzungen für die einzelnen Pakete, mögliche Fördermittel sowie Vorher-Nachher-Vergleich der Energiekosten</a:t>
            </a:r>
          </a:p>
          <a:p>
            <a:pPr>
              <a:lnSpc>
                <a:spcPct val="100000"/>
              </a:lnSpc>
            </a:pPr>
            <a:r>
              <a:rPr lang="de-DE" sz="1800" dirty="0">
                <a:latin typeface="Arial"/>
                <a:ea typeface="Roboto"/>
                <a:cs typeface="Arial"/>
              </a:rPr>
              <a:t>Verständliche Aufbereitung der Ergebnisse mit Beschreibungen, Fotos, Tabellen und Grafiken</a:t>
            </a:r>
          </a:p>
          <a:p>
            <a:endParaRPr lang="de-DE" sz="1800" dirty="0"/>
          </a:p>
          <a:p>
            <a:endParaRPr lang="de-DE" sz="1800" dirty="0"/>
          </a:p>
          <a:p>
            <a:endParaRPr lang="de-DE" sz="1800" dirty="0"/>
          </a:p>
        </p:txBody>
      </p:sp>
      <p:sp>
        <p:nvSpPr>
          <p:cNvPr id="4" name="Textplatzhalter 3">
            <a:extLst>
              <a:ext uri="{FF2B5EF4-FFF2-40B4-BE49-F238E27FC236}">
                <a16:creationId xmlns:a16="http://schemas.microsoft.com/office/drawing/2014/main" id="{8AB7586B-85F9-C39A-CC56-4C438A7F8122}"/>
              </a:ext>
            </a:extLst>
          </p:cNvPr>
          <p:cNvSpPr>
            <a:spLocks noGrp="1"/>
          </p:cNvSpPr>
          <p:nvPr>
            <p:ph type="body" idx="11"/>
          </p:nvPr>
        </p:nvSpPr>
        <p:spPr/>
        <p:txBody>
          <a:bodyPr lIns="91440" tIns="45720" rIns="91440" bIns="45720" anchor="t"/>
          <a:lstStyle/>
          <a:p>
            <a:pPr>
              <a:lnSpc>
                <a:spcPct val="100000"/>
              </a:lnSpc>
            </a:pPr>
            <a:r>
              <a:rPr lang="de-DE" sz="1800" dirty="0">
                <a:latin typeface="Arial"/>
                <a:ea typeface="Roboto"/>
                <a:cs typeface="Arial"/>
              </a:rPr>
              <a:t>Detaillierte Dokumentation des Ist-Zustands von Bauteilen (Wände, Dach, Fenster, Boden) und Haustechnik (Heizung, Warmwasser, Wärmeverteilung, Lüftung) inklusive energetischer Bewertung</a:t>
            </a:r>
          </a:p>
          <a:p>
            <a:pPr>
              <a:lnSpc>
                <a:spcPct val="100000"/>
              </a:lnSpc>
            </a:pPr>
            <a:r>
              <a:rPr lang="de-DE" sz="1800" dirty="0">
                <a:latin typeface="Arial"/>
                <a:ea typeface="Roboto"/>
                <a:cs typeface="Arial"/>
              </a:rPr>
              <a:t>Entwicklung eines Sanierungskonzepts mit 2 bis 5 aufeinander aufbauenden Paketen, bestehend aus bis zu 5 Einzelmaßnahmen</a:t>
            </a:r>
          </a:p>
          <a:p>
            <a:endParaRPr lang="de-DE" sz="1800" dirty="0"/>
          </a:p>
        </p:txBody>
      </p:sp>
      <p:sp>
        <p:nvSpPr>
          <p:cNvPr id="6" name="Textplatzhalter 5">
            <a:extLst>
              <a:ext uri="{FF2B5EF4-FFF2-40B4-BE49-F238E27FC236}">
                <a16:creationId xmlns:a16="http://schemas.microsoft.com/office/drawing/2014/main" id="{51B697A6-8EF7-596B-104D-BB18B855A70E}"/>
              </a:ext>
            </a:extLst>
          </p:cNvPr>
          <p:cNvSpPr>
            <a:spLocks noGrp="1"/>
          </p:cNvSpPr>
          <p:nvPr>
            <p:ph type="body" idx="12"/>
          </p:nvPr>
        </p:nvSpPr>
        <p:spPr>
          <a:xfrm>
            <a:off x="850075" y="2120527"/>
            <a:ext cx="2783647" cy="358152"/>
          </a:xfrm>
        </p:spPr>
        <p:txBody>
          <a:bodyPr/>
          <a:lstStyle/>
          <a:p>
            <a:r>
              <a:rPr lang="de-DE" sz="1800" b="1" dirty="0"/>
              <a:t>Vorteile auf einen Blick:</a:t>
            </a:r>
          </a:p>
        </p:txBody>
      </p:sp>
      <p:sp>
        <p:nvSpPr>
          <p:cNvPr id="8" name="Textplatzhalter 2">
            <a:extLst>
              <a:ext uri="{FF2B5EF4-FFF2-40B4-BE49-F238E27FC236}">
                <a16:creationId xmlns:a16="http://schemas.microsoft.com/office/drawing/2014/main" id="{F22C5170-EC11-DE3D-38C1-C6E20422D849}"/>
              </a:ext>
            </a:extLst>
          </p:cNvPr>
          <p:cNvSpPr>
            <a:spLocks noGrp="1"/>
          </p:cNvSpPr>
          <p:nvPr>
            <p:ph type="body" idx="10"/>
          </p:nvPr>
        </p:nvSpPr>
        <p:spPr>
          <a:xfrm>
            <a:off x="850075" y="342151"/>
            <a:ext cx="7021829" cy="365125"/>
          </a:xfrm>
        </p:spPr>
        <p:txBody>
          <a:bodyPr/>
          <a:lstStyle/>
          <a:p>
            <a:r>
              <a:rPr lang="de-DE" dirty="0"/>
              <a:t>Ergebnisse des </a:t>
            </a:r>
            <a:r>
              <a:rPr lang="de-DE" dirty="0" err="1"/>
              <a:t>iSFP</a:t>
            </a:r>
            <a:r>
              <a:rPr lang="de-DE" dirty="0"/>
              <a:t> im Überblick</a:t>
            </a:r>
          </a:p>
        </p:txBody>
      </p:sp>
      <p:sp>
        <p:nvSpPr>
          <p:cNvPr id="9" name="Titel 3">
            <a:extLst>
              <a:ext uri="{FF2B5EF4-FFF2-40B4-BE49-F238E27FC236}">
                <a16:creationId xmlns:a16="http://schemas.microsoft.com/office/drawing/2014/main" id="{9D4511DE-A13C-CA73-45B2-CB4766DEBC90}"/>
              </a:ext>
            </a:extLst>
          </p:cNvPr>
          <p:cNvSpPr>
            <a:spLocks noGrp="1"/>
          </p:cNvSpPr>
          <p:nvPr>
            <p:ph type="title"/>
          </p:nvPr>
        </p:nvSpPr>
        <p:spPr>
          <a:xfrm>
            <a:off x="838200" y="658462"/>
            <a:ext cx="10515600" cy="549275"/>
          </a:xfrm>
        </p:spPr>
        <p:txBody>
          <a:bodyPr/>
          <a:lstStyle/>
          <a:p>
            <a:r>
              <a:rPr lang="de-DE" dirty="0"/>
              <a:t>Wie hilft der </a:t>
            </a:r>
            <a:r>
              <a:rPr lang="de-DE" dirty="0" err="1"/>
              <a:t>iSFP</a:t>
            </a:r>
            <a:r>
              <a:rPr lang="de-DE" dirty="0"/>
              <a:t>?</a:t>
            </a:r>
          </a:p>
        </p:txBody>
      </p:sp>
    </p:spTree>
    <p:extLst>
      <p:ext uri="{BB962C8B-B14F-4D97-AF65-F5344CB8AC3E}">
        <p14:creationId xmlns:p14="http://schemas.microsoft.com/office/powerpoint/2010/main" val="386913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62073-3966-8ECB-7298-4E199E671CEF}"/>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C25B8F86-AB9A-F405-2D86-BBE2181BF116}"/>
              </a:ext>
            </a:extLst>
          </p:cNvPr>
          <p:cNvSpPr>
            <a:spLocks noGrp="1"/>
          </p:cNvSpPr>
          <p:nvPr>
            <p:ph type="body" idx="12"/>
          </p:nvPr>
        </p:nvSpPr>
        <p:spPr>
          <a:xfrm>
            <a:off x="947738" y="2665428"/>
            <a:ext cx="6831338" cy="3098284"/>
          </a:xfrm>
        </p:spPr>
        <p:txBody>
          <a:bodyPr/>
          <a:lstStyle/>
          <a:p>
            <a:pPr marL="285750" indent="-285750">
              <a:lnSpc>
                <a:spcPct val="90000"/>
              </a:lnSpc>
              <a:spcBef>
                <a:spcPts val="1000"/>
              </a:spcBef>
              <a:buFont typeface="Arial" panose="020B0604020202020204" pitchFamily="34" charset="0"/>
              <a:buChar char="•"/>
            </a:pPr>
            <a:r>
              <a:rPr lang="de-DE" sz="1800" b="1" dirty="0">
                <a:solidFill>
                  <a:schemeClr val="tx1"/>
                </a:solidFill>
                <a:ea typeface="Roboto" panose="02000000000000000000" pitchFamily="2" charset="0"/>
              </a:rPr>
              <a:t>Unabhängige</a:t>
            </a:r>
            <a:r>
              <a:rPr lang="de-DE" sz="1800" dirty="0">
                <a:solidFill>
                  <a:schemeClr val="accent6">
                    <a:lumMod val="50000"/>
                  </a:schemeClr>
                </a:solidFill>
                <a:ea typeface="Roboto" panose="02000000000000000000" pitchFamily="2" charset="0"/>
              </a:rPr>
              <a:t>, ganzheitliche Bewertung und einheitlicher Informationsstand für alle WEG-Mitglieder</a:t>
            </a:r>
          </a:p>
          <a:p>
            <a:pPr marL="285750" indent="-285750">
              <a:lnSpc>
                <a:spcPct val="90000"/>
              </a:lnSpc>
              <a:spcBef>
                <a:spcPts val="1000"/>
              </a:spcBef>
              <a:buFont typeface="Arial" panose="020B0604020202020204" pitchFamily="34" charset="0"/>
              <a:buChar char="•"/>
            </a:pPr>
            <a:r>
              <a:rPr lang="de-DE" sz="1800" dirty="0">
                <a:solidFill>
                  <a:schemeClr val="accent6">
                    <a:lumMod val="50000"/>
                  </a:schemeClr>
                </a:solidFill>
                <a:ea typeface="Roboto" panose="02000000000000000000" pitchFamily="2" charset="0"/>
              </a:rPr>
              <a:t>Strategisches Sanierungskonzept mit </a:t>
            </a:r>
            <a:r>
              <a:rPr lang="de-DE" sz="1800" b="1" dirty="0">
                <a:solidFill>
                  <a:schemeClr val="tx1"/>
                </a:solidFill>
                <a:ea typeface="Roboto" panose="02000000000000000000" pitchFamily="2" charset="0"/>
              </a:rPr>
              <a:t>praxisnahen Lösungsvorschlägen</a:t>
            </a:r>
            <a:r>
              <a:rPr lang="de-DE" sz="1800" dirty="0">
                <a:solidFill>
                  <a:schemeClr val="accent6">
                    <a:lumMod val="50000"/>
                  </a:schemeClr>
                </a:solidFill>
                <a:ea typeface="Roboto" panose="02000000000000000000" pitchFamily="2" charset="0"/>
              </a:rPr>
              <a:t> zur Fehlervermeidung</a:t>
            </a:r>
          </a:p>
          <a:p>
            <a:pPr marL="285750" indent="-285750">
              <a:lnSpc>
                <a:spcPct val="90000"/>
              </a:lnSpc>
              <a:spcBef>
                <a:spcPts val="1000"/>
              </a:spcBef>
              <a:buFont typeface="Arial" panose="020B0604020202020204" pitchFamily="34" charset="0"/>
              <a:buChar char="•"/>
            </a:pPr>
            <a:r>
              <a:rPr lang="de-DE" sz="1800" dirty="0">
                <a:solidFill>
                  <a:schemeClr val="accent6">
                    <a:lumMod val="50000"/>
                  </a:schemeClr>
                </a:solidFill>
                <a:ea typeface="Roboto" panose="02000000000000000000" pitchFamily="2" charset="0"/>
              </a:rPr>
              <a:t>Grobe Planung für schnelle Reaktion bei Schäden und </a:t>
            </a:r>
            <a:r>
              <a:rPr lang="de-DE" sz="1800" b="1" dirty="0">
                <a:solidFill>
                  <a:schemeClr val="tx1"/>
                </a:solidFill>
                <a:ea typeface="Roboto" panose="02000000000000000000" pitchFamily="2" charset="0"/>
              </a:rPr>
              <a:t>vorausschauende Finanzplanung</a:t>
            </a:r>
          </a:p>
          <a:p>
            <a:pPr marL="285750" indent="-285750">
              <a:lnSpc>
                <a:spcPct val="90000"/>
              </a:lnSpc>
              <a:spcBef>
                <a:spcPts val="1000"/>
              </a:spcBef>
              <a:buFont typeface="Arial" panose="020B0604020202020204" pitchFamily="34" charset="0"/>
              <a:buChar char="•"/>
            </a:pPr>
            <a:r>
              <a:rPr lang="de-DE" sz="1800" b="1" dirty="0">
                <a:solidFill>
                  <a:schemeClr val="tx1"/>
                </a:solidFill>
                <a:ea typeface="Roboto" panose="02000000000000000000" pitchFamily="2" charset="0"/>
              </a:rPr>
              <a:t>Unterstützung</a:t>
            </a:r>
            <a:r>
              <a:rPr lang="de-DE" sz="1800" dirty="0">
                <a:solidFill>
                  <a:schemeClr val="accent6">
                    <a:lumMod val="50000"/>
                  </a:schemeClr>
                </a:solidFill>
                <a:ea typeface="Roboto" panose="02000000000000000000" pitchFamily="2" charset="0"/>
              </a:rPr>
              <a:t> bei Meinungsbildung und Beschlussfassung innerhalb der WEG</a:t>
            </a:r>
          </a:p>
          <a:p>
            <a:pPr marL="285750" indent="-285750">
              <a:lnSpc>
                <a:spcPct val="90000"/>
              </a:lnSpc>
              <a:spcBef>
                <a:spcPts val="1000"/>
              </a:spcBef>
              <a:buFont typeface="Arial" panose="020B0604020202020204" pitchFamily="34" charset="0"/>
              <a:buChar char="•"/>
            </a:pPr>
            <a:r>
              <a:rPr lang="de-DE" sz="1800" dirty="0">
                <a:solidFill>
                  <a:schemeClr val="accent6">
                    <a:lumMod val="50000"/>
                  </a:schemeClr>
                </a:solidFill>
                <a:ea typeface="Roboto" panose="02000000000000000000" pitchFamily="2" charset="0"/>
              </a:rPr>
              <a:t>Grundlage für den </a:t>
            </a:r>
            <a:r>
              <a:rPr lang="de-DE" sz="1800" b="1" dirty="0" err="1">
                <a:solidFill>
                  <a:schemeClr val="tx1"/>
                </a:solidFill>
                <a:ea typeface="Roboto" panose="02000000000000000000" pitchFamily="2" charset="0"/>
              </a:rPr>
              <a:t>iSFP</a:t>
            </a:r>
            <a:r>
              <a:rPr lang="de-DE" sz="1800" b="1" dirty="0">
                <a:solidFill>
                  <a:schemeClr val="tx1"/>
                </a:solidFill>
                <a:ea typeface="Roboto" panose="02000000000000000000" pitchFamily="2" charset="0"/>
              </a:rPr>
              <a:t>-Bonus von 5 % </a:t>
            </a:r>
            <a:r>
              <a:rPr lang="de-DE" sz="1800" dirty="0">
                <a:solidFill>
                  <a:schemeClr val="accent6">
                    <a:lumMod val="50000"/>
                  </a:schemeClr>
                </a:solidFill>
                <a:ea typeface="Roboto" panose="02000000000000000000" pitchFamily="2" charset="0"/>
              </a:rPr>
              <a:t>bei Sanierungsmaßnahmen an Gebäudehülle und Anlagentechnik</a:t>
            </a:r>
          </a:p>
        </p:txBody>
      </p:sp>
      <p:sp>
        <p:nvSpPr>
          <p:cNvPr id="8" name="Titel 4">
            <a:extLst>
              <a:ext uri="{FF2B5EF4-FFF2-40B4-BE49-F238E27FC236}">
                <a16:creationId xmlns:a16="http://schemas.microsoft.com/office/drawing/2014/main" id="{B18FA950-47F7-99AB-638B-CEC7EE802B44}"/>
              </a:ext>
            </a:extLst>
          </p:cNvPr>
          <p:cNvSpPr txBox="1">
            <a:spLocks/>
          </p:cNvSpPr>
          <p:nvPr/>
        </p:nvSpPr>
        <p:spPr>
          <a:xfrm>
            <a:off x="838200" y="658462"/>
            <a:ext cx="6408174" cy="5492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dirty="0">
                <a:latin typeface="Arial" panose="020B0604020202020204" pitchFamily="34" charset="0"/>
                <a:cs typeface="Arial" panose="020B0604020202020204" pitchFamily="34" charset="0"/>
              </a:rPr>
              <a:t>Darum empfehlen wir den </a:t>
            </a:r>
            <a:r>
              <a:rPr lang="de-DE" dirty="0" err="1">
                <a:latin typeface="Arial" panose="020B0604020202020204" pitchFamily="34" charset="0"/>
                <a:cs typeface="Arial" panose="020B0604020202020204" pitchFamily="34" charset="0"/>
              </a:rPr>
              <a:t>iSFP</a:t>
            </a:r>
            <a:r>
              <a:rPr lang="de-DE" dirty="0">
                <a:latin typeface="Arial" panose="020B0604020202020204" pitchFamily="34" charset="0"/>
                <a:cs typeface="Arial" panose="020B0604020202020204" pitchFamily="34" charset="0"/>
              </a:rPr>
              <a:t> für Ihre WEG</a:t>
            </a:r>
          </a:p>
        </p:txBody>
      </p:sp>
    </p:spTree>
    <p:extLst>
      <p:ext uri="{BB962C8B-B14F-4D97-AF65-F5344CB8AC3E}">
        <p14:creationId xmlns:p14="http://schemas.microsoft.com/office/powerpoint/2010/main" val="194251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D0DE94-616F-3A78-1528-6BD2515BE163}"/>
              </a:ext>
            </a:extLst>
          </p:cNvPr>
          <p:cNvSpPr>
            <a:spLocks noGrp="1"/>
          </p:cNvSpPr>
          <p:nvPr>
            <p:ph type="body" idx="1"/>
          </p:nvPr>
        </p:nvSpPr>
        <p:spPr>
          <a:xfrm>
            <a:off x="6096000" y="2565400"/>
            <a:ext cx="4838761" cy="3384551"/>
          </a:xfrm>
        </p:spPr>
        <p:txBody>
          <a:bodyPr/>
          <a:lstStyle/>
          <a:p>
            <a:r>
              <a:rPr lang="de-DE" sz="1800">
                <a:solidFill>
                  <a:schemeClr val="accent6">
                    <a:lumMod val="50000"/>
                  </a:schemeClr>
                </a:solidFill>
              </a:rPr>
              <a:t>Erhaltungskonzept der Verwaltung</a:t>
            </a:r>
          </a:p>
          <a:p>
            <a:r>
              <a:rPr lang="de-DE" sz="1800">
                <a:solidFill>
                  <a:schemeClr val="accent6">
                    <a:lumMod val="50000"/>
                  </a:schemeClr>
                </a:solidFill>
              </a:rPr>
              <a:t>Gesetzliche Anforderungen</a:t>
            </a:r>
          </a:p>
          <a:p>
            <a:r>
              <a:rPr lang="de-DE" sz="1800">
                <a:solidFill>
                  <a:schemeClr val="accent6">
                    <a:lumMod val="50000"/>
                  </a:schemeClr>
                </a:solidFill>
              </a:rPr>
              <a:t>Wünsche und Bedürfnisse der WEG-Mitglieder</a:t>
            </a:r>
          </a:p>
          <a:p>
            <a:endParaRPr lang="de-DE" sz="1800"/>
          </a:p>
        </p:txBody>
      </p:sp>
      <p:sp>
        <p:nvSpPr>
          <p:cNvPr id="3" name="Textplatzhalter 2">
            <a:extLst>
              <a:ext uri="{FF2B5EF4-FFF2-40B4-BE49-F238E27FC236}">
                <a16:creationId xmlns:a16="http://schemas.microsoft.com/office/drawing/2014/main" id="{E52716B5-F0AF-50B0-970F-F0D426B4FEDC}"/>
              </a:ext>
            </a:extLst>
          </p:cNvPr>
          <p:cNvSpPr>
            <a:spLocks noGrp="1"/>
          </p:cNvSpPr>
          <p:nvPr>
            <p:ph type="body" idx="10"/>
          </p:nvPr>
        </p:nvSpPr>
        <p:spPr/>
        <p:txBody>
          <a:bodyPr/>
          <a:lstStyle/>
          <a:p>
            <a:r>
              <a:rPr lang="de-DE" dirty="0"/>
              <a:t>Ergebnisse des </a:t>
            </a:r>
            <a:r>
              <a:rPr lang="de-DE" dirty="0" err="1"/>
              <a:t>iSFP</a:t>
            </a:r>
            <a:r>
              <a:rPr lang="de-DE" dirty="0"/>
              <a:t> im Überblick</a:t>
            </a:r>
          </a:p>
        </p:txBody>
      </p:sp>
      <p:sp>
        <p:nvSpPr>
          <p:cNvPr id="4" name="Textplatzhalter 3">
            <a:extLst>
              <a:ext uri="{FF2B5EF4-FFF2-40B4-BE49-F238E27FC236}">
                <a16:creationId xmlns:a16="http://schemas.microsoft.com/office/drawing/2014/main" id="{6F4EE71B-6953-7B45-168B-4700A66B26E2}"/>
              </a:ext>
            </a:extLst>
          </p:cNvPr>
          <p:cNvSpPr>
            <a:spLocks noGrp="1"/>
          </p:cNvSpPr>
          <p:nvPr>
            <p:ph type="body" idx="11"/>
          </p:nvPr>
        </p:nvSpPr>
        <p:spPr/>
        <p:txBody>
          <a:bodyPr/>
          <a:lstStyle/>
          <a:p>
            <a:r>
              <a:rPr lang="de-DE" sz="1800"/>
              <a:t>Unterlagen zum Gebäude zusammentragen und prüfen</a:t>
            </a:r>
          </a:p>
          <a:p>
            <a:pPr lvl="1">
              <a:buFont typeface="Symbol" panose="05050102010706020507" pitchFamily="18" charset="2"/>
              <a:buChar char="-"/>
            </a:pPr>
            <a:r>
              <a:rPr lang="de-DE" sz="1800">
                <a:solidFill>
                  <a:srgbClr val="0070C0"/>
                </a:solidFill>
                <a:latin typeface="Arial" panose="020B0604020202020204" pitchFamily="34" charset="0"/>
                <a:cs typeface="Arial" panose="020B0604020202020204" pitchFamily="34" charset="0"/>
              </a:rPr>
              <a:t>Unterlage 1</a:t>
            </a:r>
          </a:p>
          <a:p>
            <a:pPr lvl="1">
              <a:buFont typeface="Symbol" panose="05050102010706020507" pitchFamily="18" charset="2"/>
              <a:buChar char="-"/>
            </a:pPr>
            <a:r>
              <a:rPr lang="de-DE" sz="1800">
                <a:solidFill>
                  <a:srgbClr val="0070C0"/>
                </a:solidFill>
                <a:latin typeface="Arial" panose="020B0604020202020204" pitchFamily="34" charset="0"/>
                <a:cs typeface="Arial" panose="020B0604020202020204" pitchFamily="34" charset="0"/>
              </a:rPr>
              <a:t>Unterlage 2</a:t>
            </a:r>
          </a:p>
          <a:p>
            <a:pPr lvl="1">
              <a:buFont typeface="Symbol" panose="05050102010706020507" pitchFamily="18" charset="2"/>
              <a:buChar char="-"/>
            </a:pPr>
            <a:r>
              <a:rPr lang="de-DE" sz="1800">
                <a:solidFill>
                  <a:srgbClr val="0070C0"/>
                </a:solidFill>
                <a:latin typeface="Arial" panose="020B0604020202020204" pitchFamily="34" charset="0"/>
                <a:cs typeface="Arial" panose="020B0604020202020204" pitchFamily="34" charset="0"/>
              </a:rPr>
              <a:t>Unterlage 3</a:t>
            </a:r>
          </a:p>
          <a:p>
            <a:pPr lvl="1">
              <a:buFont typeface="Symbol" panose="05050102010706020507" pitchFamily="18" charset="2"/>
              <a:buChar char="-"/>
            </a:pPr>
            <a:r>
              <a:rPr lang="de-DE" sz="1800">
                <a:solidFill>
                  <a:srgbClr val="0070C0"/>
                </a:solidFill>
                <a:latin typeface="Arial" panose="020B0604020202020204" pitchFamily="34" charset="0"/>
                <a:cs typeface="Arial" panose="020B0604020202020204" pitchFamily="34" charset="0"/>
              </a:rPr>
              <a:t>Unterlage 4</a:t>
            </a:r>
          </a:p>
          <a:p>
            <a:r>
              <a:rPr lang="de-DE" sz="1800"/>
              <a:t>Gebäudebegehung mit Fotodokumentation am Datum, Beteiligte: Namen</a:t>
            </a:r>
          </a:p>
          <a:p>
            <a:r>
              <a:rPr lang="de-DE" sz="1800"/>
              <a:t>Bestandsanalyse</a:t>
            </a:r>
          </a:p>
        </p:txBody>
      </p:sp>
      <p:sp>
        <p:nvSpPr>
          <p:cNvPr id="5" name="Titel 4">
            <a:extLst>
              <a:ext uri="{FF2B5EF4-FFF2-40B4-BE49-F238E27FC236}">
                <a16:creationId xmlns:a16="http://schemas.microsoft.com/office/drawing/2014/main" id="{C05219EC-A39F-E2CE-9A33-BC2A3B263BF9}"/>
              </a:ext>
            </a:extLst>
          </p:cNvPr>
          <p:cNvSpPr>
            <a:spLocks noGrp="1"/>
          </p:cNvSpPr>
          <p:nvPr>
            <p:ph type="title"/>
          </p:nvPr>
        </p:nvSpPr>
        <p:spPr/>
        <p:txBody>
          <a:bodyPr/>
          <a:lstStyle/>
          <a:p>
            <a:r>
              <a:rPr lang="de-DE" dirty="0"/>
              <a:t>Der </a:t>
            </a:r>
            <a:r>
              <a:rPr lang="de-DE" dirty="0" err="1"/>
              <a:t>iSFP</a:t>
            </a:r>
            <a:r>
              <a:rPr lang="de-DE" dirty="0"/>
              <a:t> für Ihre WEG – so wird er erstellt</a:t>
            </a:r>
          </a:p>
        </p:txBody>
      </p:sp>
      <p:sp>
        <p:nvSpPr>
          <p:cNvPr id="6" name="Textplatzhalter 5">
            <a:extLst>
              <a:ext uri="{FF2B5EF4-FFF2-40B4-BE49-F238E27FC236}">
                <a16:creationId xmlns:a16="http://schemas.microsoft.com/office/drawing/2014/main" id="{75FD9FC8-B70E-072D-23D1-54B977888552}"/>
              </a:ext>
            </a:extLst>
          </p:cNvPr>
          <p:cNvSpPr>
            <a:spLocks noGrp="1"/>
          </p:cNvSpPr>
          <p:nvPr>
            <p:ph type="body" idx="12"/>
          </p:nvPr>
        </p:nvSpPr>
        <p:spPr>
          <a:xfrm>
            <a:off x="850075" y="2120527"/>
            <a:ext cx="3215367" cy="358152"/>
          </a:xfrm>
        </p:spPr>
        <p:txBody>
          <a:bodyPr/>
          <a:lstStyle/>
          <a:p>
            <a:r>
              <a:rPr lang="de-DE" sz="1800" dirty="0"/>
              <a:t>1. Analyse des Ist-Zustands</a:t>
            </a:r>
          </a:p>
        </p:txBody>
      </p:sp>
      <p:sp>
        <p:nvSpPr>
          <p:cNvPr id="7" name="Textplatzhalter 5">
            <a:extLst>
              <a:ext uri="{FF2B5EF4-FFF2-40B4-BE49-F238E27FC236}">
                <a16:creationId xmlns:a16="http://schemas.microsoft.com/office/drawing/2014/main" id="{8127E512-90B0-70C6-B40F-7CF107ECC70C}"/>
              </a:ext>
            </a:extLst>
          </p:cNvPr>
          <p:cNvSpPr txBox="1">
            <a:spLocks/>
          </p:cNvSpPr>
          <p:nvPr/>
        </p:nvSpPr>
        <p:spPr>
          <a:xfrm>
            <a:off x="5877129" y="2120527"/>
            <a:ext cx="5981125" cy="358152"/>
          </a:xfrm>
          <a:prstGeom prst="roundRect">
            <a:avLst>
              <a:gd name="adj" fmla="val 8060"/>
            </a:avLst>
          </a:prstGeom>
          <a:solidFill>
            <a:schemeClr val="tx1"/>
          </a:solidFill>
        </p:spPr>
        <p:txBody>
          <a:bodyPr wrap="none" anchor="ctr" anchorCtr="0">
            <a:spAutoFit/>
          </a:bodyPr>
          <a:lstStyle>
            <a:lvl1pPr marL="0" indent="0" algn="l" defTabSz="914400" rtl="0" eaLnBrk="1" latinLnBrk="0" hangingPunct="1">
              <a:lnSpc>
                <a:spcPct val="90000"/>
              </a:lnSpc>
              <a:spcBef>
                <a:spcPts val="1000"/>
              </a:spcBef>
              <a:buFont typeface="Wingdings" pitchFamily="2" charset="2"/>
              <a:buNone/>
              <a:defRPr sz="1600" b="1"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dirty="0"/>
              <a:t>2. Berücksichtigung relevanter Rahmenbedingungen</a:t>
            </a:r>
          </a:p>
        </p:txBody>
      </p:sp>
    </p:spTree>
    <p:extLst>
      <p:ext uri="{BB962C8B-B14F-4D97-AF65-F5344CB8AC3E}">
        <p14:creationId xmlns:p14="http://schemas.microsoft.com/office/powerpoint/2010/main" val="379926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E727C-FD1E-A91E-D6D1-F6AF3516E1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526D740A-B65F-5D15-B17B-6897E671CC33}"/>
              </a:ext>
            </a:extLst>
          </p:cNvPr>
          <p:cNvSpPr>
            <a:spLocks noGrp="1"/>
          </p:cNvSpPr>
          <p:nvPr>
            <p:ph type="body" idx="10"/>
          </p:nvPr>
        </p:nvSpPr>
        <p:spPr/>
        <p:txBody>
          <a:bodyPr/>
          <a:lstStyle/>
          <a:p>
            <a:r>
              <a:rPr lang="de-DE"/>
              <a:t>Ergebnisse des </a:t>
            </a:r>
            <a:r>
              <a:rPr lang="de-DE" err="1"/>
              <a:t>iSFP</a:t>
            </a:r>
            <a:r>
              <a:rPr lang="de-DE"/>
              <a:t> im Überblick</a:t>
            </a:r>
          </a:p>
        </p:txBody>
      </p:sp>
      <p:sp>
        <p:nvSpPr>
          <p:cNvPr id="4" name="Textplatzhalter 3">
            <a:extLst>
              <a:ext uri="{FF2B5EF4-FFF2-40B4-BE49-F238E27FC236}">
                <a16:creationId xmlns:a16="http://schemas.microsoft.com/office/drawing/2014/main" id="{CCDFE3D3-BF75-908A-CD6D-B977426C20B6}"/>
              </a:ext>
            </a:extLst>
          </p:cNvPr>
          <p:cNvSpPr>
            <a:spLocks noGrp="1"/>
          </p:cNvSpPr>
          <p:nvPr>
            <p:ph type="body" idx="11"/>
          </p:nvPr>
        </p:nvSpPr>
        <p:spPr>
          <a:xfrm>
            <a:off x="856333" y="2552522"/>
            <a:ext cx="4838761" cy="3384550"/>
          </a:xfrm>
        </p:spPr>
        <p:txBody>
          <a:bodyPr/>
          <a:lstStyle/>
          <a:p>
            <a:r>
              <a:rPr lang="de-DE" sz="1800" dirty="0"/>
              <a:t>Festlegung aller notwendigen und geeigneten Einzelmaßnahmen gemäß Best-Möglich-Prinzip</a:t>
            </a:r>
          </a:p>
          <a:p>
            <a:r>
              <a:rPr lang="de-DE" sz="1800" dirty="0"/>
              <a:t>Bis zu fünf baulich oder technisch zusammenhängende Einzelmaßnahmen werden in zwei bis fünf Paketen zusammengefasst.</a:t>
            </a:r>
          </a:p>
          <a:p>
            <a:r>
              <a:rPr lang="de-DE" sz="1800" dirty="0"/>
              <a:t>Pakete nach Nutzen und Umsetzbarkeit sortieren</a:t>
            </a:r>
          </a:p>
        </p:txBody>
      </p:sp>
      <p:sp>
        <p:nvSpPr>
          <p:cNvPr id="5" name="Titel 4">
            <a:extLst>
              <a:ext uri="{FF2B5EF4-FFF2-40B4-BE49-F238E27FC236}">
                <a16:creationId xmlns:a16="http://schemas.microsoft.com/office/drawing/2014/main" id="{320A5B15-7F6D-9EE8-4162-4336D3A4C99D}"/>
              </a:ext>
            </a:extLst>
          </p:cNvPr>
          <p:cNvSpPr>
            <a:spLocks noGrp="1"/>
          </p:cNvSpPr>
          <p:nvPr>
            <p:ph type="title"/>
          </p:nvPr>
        </p:nvSpPr>
        <p:spPr/>
        <p:txBody>
          <a:bodyPr/>
          <a:lstStyle/>
          <a:p>
            <a:r>
              <a:rPr lang="de-DE" dirty="0"/>
              <a:t>Der </a:t>
            </a:r>
            <a:r>
              <a:rPr lang="de-DE" dirty="0" err="1"/>
              <a:t>iSFP</a:t>
            </a:r>
            <a:r>
              <a:rPr lang="de-DE" dirty="0"/>
              <a:t> für Ihre WEG – so wird er erstellt</a:t>
            </a:r>
          </a:p>
        </p:txBody>
      </p:sp>
      <p:sp>
        <p:nvSpPr>
          <p:cNvPr id="6" name="Textplatzhalter 5">
            <a:extLst>
              <a:ext uri="{FF2B5EF4-FFF2-40B4-BE49-F238E27FC236}">
                <a16:creationId xmlns:a16="http://schemas.microsoft.com/office/drawing/2014/main" id="{C051F48A-0E91-431F-19DB-57ABABF73116}"/>
              </a:ext>
            </a:extLst>
          </p:cNvPr>
          <p:cNvSpPr>
            <a:spLocks noGrp="1"/>
          </p:cNvSpPr>
          <p:nvPr>
            <p:ph type="body" idx="12"/>
          </p:nvPr>
        </p:nvSpPr>
        <p:spPr>
          <a:xfrm>
            <a:off x="850075" y="2107649"/>
            <a:ext cx="4557658" cy="358152"/>
          </a:xfrm>
        </p:spPr>
        <p:txBody>
          <a:bodyPr/>
          <a:lstStyle/>
          <a:p>
            <a:r>
              <a:rPr lang="de-DE" sz="1800" dirty="0"/>
              <a:t>3. Erarbeitung des Sanierungsfahrplans</a:t>
            </a:r>
          </a:p>
        </p:txBody>
      </p:sp>
      <p:sp>
        <p:nvSpPr>
          <p:cNvPr id="7" name="Textplatzhalter 5">
            <a:extLst>
              <a:ext uri="{FF2B5EF4-FFF2-40B4-BE49-F238E27FC236}">
                <a16:creationId xmlns:a16="http://schemas.microsoft.com/office/drawing/2014/main" id="{3286A756-F7A1-6E00-9A76-2DB5A3A746C3}"/>
              </a:ext>
            </a:extLst>
          </p:cNvPr>
          <p:cNvSpPr txBox="1">
            <a:spLocks/>
          </p:cNvSpPr>
          <p:nvPr/>
        </p:nvSpPr>
        <p:spPr>
          <a:xfrm>
            <a:off x="6096000" y="5183125"/>
            <a:ext cx="5352747" cy="753947"/>
          </a:xfrm>
          <a:prstGeom prst="roundRect">
            <a:avLst>
              <a:gd name="adj" fmla="val 8060"/>
            </a:avLst>
          </a:prstGeom>
          <a:solidFill>
            <a:schemeClr val="tx1"/>
          </a:solidFill>
        </p:spPr>
        <p:txBody>
          <a:bodyPr wrap="none" anchor="ctr" anchorCtr="0">
            <a:spAutoFit/>
          </a:bodyPr>
          <a:lstStyle>
            <a:lvl1pPr marL="0" indent="0" algn="l" defTabSz="914400" rtl="0" eaLnBrk="1" latinLnBrk="0" hangingPunct="1">
              <a:lnSpc>
                <a:spcPct val="90000"/>
              </a:lnSpc>
              <a:spcBef>
                <a:spcPts val="1000"/>
              </a:spcBef>
              <a:buFont typeface="Wingdings" pitchFamily="2" charset="2"/>
              <a:buNone/>
              <a:defRPr sz="1600" b="1"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a:t>4. Präsentation der Ergebnisse in der heutigen </a:t>
            </a:r>
          </a:p>
          <a:p>
            <a:r>
              <a:rPr lang="de-DE" sz="1800"/>
              <a:t>Eigentümerversammlung</a:t>
            </a:r>
          </a:p>
        </p:txBody>
      </p:sp>
      <p:sp>
        <p:nvSpPr>
          <p:cNvPr id="2" name="Textplatzhalter 3">
            <a:extLst>
              <a:ext uri="{FF2B5EF4-FFF2-40B4-BE49-F238E27FC236}">
                <a16:creationId xmlns:a16="http://schemas.microsoft.com/office/drawing/2014/main" id="{0E6C9760-82A4-A778-B155-155C1A700EFE}"/>
              </a:ext>
            </a:extLst>
          </p:cNvPr>
          <p:cNvSpPr txBox="1">
            <a:spLocks/>
          </p:cNvSpPr>
          <p:nvPr/>
        </p:nvSpPr>
        <p:spPr>
          <a:xfrm>
            <a:off x="6282631" y="2552522"/>
            <a:ext cx="4838761" cy="3384550"/>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dirty="0"/>
              <a:t>Festlegung der Reihenfolge</a:t>
            </a:r>
          </a:p>
          <a:p>
            <a:r>
              <a:rPr lang="de-DE" sz="1800" dirty="0"/>
              <a:t>Recherche zu Investitionskosten und Fördermitteln</a:t>
            </a:r>
          </a:p>
          <a:p>
            <a:r>
              <a:rPr lang="de-DE" sz="1800" dirty="0"/>
              <a:t>Abstimmung von Vorschlägen und Priorisierung mit </a:t>
            </a:r>
            <a:r>
              <a:rPr lang="de-DE" sz="1800" dirty="0">
                <a:solidFill>
                  <a:srgbClr val="00B0F0"/>
                </a:solidFill>
              </a:rPr>
              <a:t>Name</a:t>
            </a:r>
            <a:r>
              <a:rPr lang="de-DE" sz="1800" dirty="0"/>
              <a:t> </a:t>
            </a:r>
          </a:p>
        </p:txBody>
      </p:sp>
    </p:spTree>
    <p:extLst>
      <p:ext uri="{BB962C8B-B14F-4D97-AF65-F5344CB8AC3E}">
        <p14:creationId xmlns:p14="http://schemas.microsoft.com/office/powerpoint/2010/main" val="2758925072"/>
      </p:ext>
    </p:extLst>
  </p:cSld>
  <p:clrMapOvr>
    <a:masterClrMapping/>
  </p:clrMapOvr>
</p:sld>
</file>

<file path=ppt/theme/theme1.xml><?xml version="1.0" encoding="utf-8"?>
<a:theme xmlns:a="http://schemas.openxmlformats.org/drawingml/2006/main" name="Office">
  <a:themeElements>
    <a:clrScheme name="WEG">
      <a:dk1>
        <a:srgbClr val="FF5A5E"/>
      </a:dk1>
      <a:lt1>
        <a:srgbClr val="EDEDED"/>
      </a:lt1>
      <a:dk2>
        <a:srgbClr val="FBF887"/>
      </a:dk2>
      <a:lt2>
        <a:srgbClr val="8745FF"/>
      </a:lt2>
      <a:accent1>
        <a:srgbClr val="E5DFD6"/>
      </a:accent1>
      <a:accent2>
        <a:srgbClr val="FCEBDB"/>
      </a:accent2>
      <a:accent3>
        <a:srgbClr val="EDEDED"/>
      </a:accent3>
      <a:accent4>
        <a:srgbClr val="FAF8F7"/>
      </a:accent4>
      <a:accent5>
        <a:srgbClr val="FFFFF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A6DF9B68-7E5B-4908-AF67-77F2E9050964}" vid="{1EE51FA4-AFB1-4BD4-9618-AEC5398B0812}"/>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ereich xmlns="18cc7ac8-e119-4483-877f-14277e1c121d">KNG</Bereich>
    <c613b003a0304efb80eb38de0d996768 xmlns="18cc7ac8-e119-4483-877f-14277e1c121d">
      <Terms xmlns="http://schemas.microsoft.com/office/infopath/2007/PartnerControls"/>
    </c613b003a0304efb80eb38de0d996768>
    <Kostenstelle xmlns="18cc7ac8-e119-4483-877f-14277e1c121d">61-00-25</Kostenstelle>
    <ie6743036f144cba87819402574d6d22 xmlns="18cc7ac8-e119-4483-877f-14277e1c121d">
      <Terms xmlns="http://schemas.microsoft.com/office/infopath/2007/PartnerControls"/>
    </ie6743036f144cba87819402574d6d22>
    <TaxCatchAll xmlns="25d5fcd2-3763-46fa-968d-d0ea57216ff3" xsi:nil="true"/>
    <Arbeitspaket xmlns="18cc7ac8-e119-4483-877f-14277e1c121d" xsi:nil="true"/>
    <Kommentar xmlns="18cc7ac8-e119-4483-877f-14277e1c121d" xsi:nil="true"/>
    <kdf6276729774cb0878dbc0d6f091741 xmlns="18cc7ac8-e119-4483-877f-14277e1c121d">
      <Terms xmlns="http://schemas.microsoft.com/office/infopath/2007/PartnerControls"/>
    </kdf6276729774cb0878dbc0d6f091741>
    <Personenbezogene_x0020_Daten xmlns="18cc7ac8-e119-4483-877f-14277e1c121d">false</Personenbezogene_x0020_Daten>
    <ke5dbd58ffee4bc3aac15008e870f6f4 xmlns="18cc7ac8-e119-4483-877f-14277e1c121d">
      <Terms xmlns="http://schemas.microsoft.com/office/infopath/2007/PartnerControls"/>
    </ke5dbd58ffee4bc3aac15008e870f6f4>
    <Arbeitsgebiet xmlns="18cc7ac8-e119-4483-877f-14277e1c121d">Fachkommunikation und Netzwerke</Arbeitsgebiet>
    <Verantwortliche_x0020_Person xmlns="18cc7ac8-e119-4483-877f-14277e1c121d">
      <UserInfo>
        <DisplayName/>
        <AccountId xsi:nil="true"/>
        <AccountType/>
      </UserInfo>
    </Verantwortliche_x0020_Person>
    <Projektstatus xmlns="a4a6ebb5-f703-4dc8-9504-50e3c7d31d11">Umsetzung</Projektstatu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17E027F74546E45B9CA6175CE9560D5" ma:contentTypeVersion="20" ma:contentTypeDescription="Ein neues Dokument erstellen." ma:contentTypeScope="" ma:versionID="8ffc253f5ff534027bad7e5fd0fd024a">
  <xsd:schema xmlns:xsd="http://www.w3.org/2001/XMLSchema" xmlns:xs="http://www.w3.org/2001/XMLSchema" xmlns:p="http://schemas.microsoft.com/office/2006/metadata/properties" xmlns:ns2="a4a6ebb5-f703-4dc8-9504-50e3c7d31d11" xmlns:ns3="18cc7ac8-e119-4483-877f-14277e1c121d" xmlns:ns4="25d5fcd2-3763-46fa-968d-d0ea57216ff3" targetNamespace="http://schemas.microsoft.com/office/2006/metadata/properties" ma:root="true" ma:fieldsID="0fa00d3bdd90736448d2e30ca20f138f" ns2:_="" ns3:_="" ns4:_="">
    <xsd:import namespace="a4a6ebb5-f703-4dc8-9504-50e3c7d31d11"/>
    <xsd:import namespace="18cc7ac8-e119-4483-877f-14277e1c121d"/>
    <xsd:import namespace="25d5fcd2-3763-46fa-968d-d0ea57216ff3"/>
    <xsd:element name="properties">
      <xsd:complexType>
        <xsd:sequence>
          <xsd:element name="documentManagement">
            <xsd:complexType>
              <xsd:all>
                <xsd:element ref="ns2:SharedWithUsers" minOccurs="0"/>
                <xsd:element ref="ns2:SharedWithDetails" minOccurs="0"/>
                <xsd:element ref="ns3:ie6743036f144cba87819402574d6d22" minOccurs="0"/>
                <xsd:element ref="ns4:TaxCatchAll" minOccurs="0"/>
                <xsd:element ref="ns4:TaxCatchAllLabel" minOccurs="0"/>
                <xsd:element ref="ns3:c613b003a0304efb80eb38de0d996768" minOccurs="0"/>
                <xsd:element ref="ns3:ke5dbd58ffee4bc3aac15008e870f6f4" minOccurs="0"/>
                <xsd:element ref="ns3:kdf6276729774cb0878dbc0d6f091741" minOccurs="0"/>
                <xsd:element ref="ns3:Personenbezogene_x0020_Daten" minOccurs="0"/>
                <xsd:element ref="ns3:Verantwortliche_x0020_Person" minOccurs="0"/>
                <xsd:element ref="ns3:Arbeitspaket" minOccurs="0"/>
                <xsd:element ref="ns3:Kommentar" minOccurs="0"/>
                <xsd:element ref="ns2:Projektstatus"/>
                <xsd:element ref="ns3:Bereich"/>
                <xsd:element ref="ns3:Kostenstelle"/>
                <xsd:element ref="ns3:Arbeitsgebie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6ebb5-f703-4dc8-9504-50e3c7d31d1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Projektstatus" ma:index="25" ma:displayName="Projektstatus" ma:default="Umsetzung" ma:hidden="true" ma:internalName="Projekt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cc7ac8-e119-4483-877f-14277e1c121d" elementFormDefault="qualified">
    <xsd:import namespace="http://schemas.microsoft.com/office/2006/documentManagement/types"/>
    <xsd:import namespace="http://schemas.microsoft.com/office/infopath/2007/PartnerControls"/>
    <xsd:element name="ie6743036f144cba87819402574d6d22" ma:index="10" nillable="true" ma:taxonomy="true" ma:internalName="ie6743036f144cba87819402574d6d22" ma:taxonomyFieldName="Dokumentart" ma:displayName="Dokumentart" ma:default="" ma:fieldId="{2e674303-6f14-4cba-8781-9402574d6d22}" ma:sspId="7e0fa8e5-fa47-494c-8ad4-ff86592e9917" ma:termSetId="112d9dbb-5a6b-4d9a-912b-a0849a05d3e6" ma:anchorId="00000000-0000-0000-0000-000000000000" ma:open="false" ma:isKeyword="false">
      <xsd:complexType>
        <xsd:sequence>
          <xsd:element ref="pc:Terms" minOccurs="0" maxOccurs="1"/>
        </xsd:sequence>
      </xsd:complexType>
    </xsd:element>
    <xsd:element name="c613b003a0304efb80eb38de0d996768" ma:index="14" nillable="true" ma:taxonomy="true" ma:internalName="c613b003a0304efb80eb38de0d996768" ma:taxonomyFieldName="denaStatus" ma:displayName="Status" ma:default="" ma:fieldId="{c613b003-a030-4efb-80eb-38de0d996768}" ma:sspId="7e0fa8e5-fa47-494c-8ad4-ff86592e9917" ma:termSetId="e2ec3aa7-cd59-4481-be9a-2131ce35091c" ma:anchorId="00000000-0000-0000-0000-000000000000" ma:open="false" ma:isKeyword="false">
      <xsd:complexType>
        <xsd:sequence>
          <xsd:element ref="pc:Terms" minOccurs="0" maxOccurs="1"/>
        </xsd:sequence>
      </xsd:complexType>
    </xsd:element>
    <xsd:element name="ke5dbd58ffee4bc3aac15008e870f6f4" ma:index="16" nillable="true" ma:taxonomy="true" ma:internalName="ke5dbd58ffee4bc3aac15008e870f6f4" ma:taxonomyFieldName="Jahr" ma:displayName="Jahr" ma:default="" ma:fieldId="{4e5dbd58-ffee-4bc3-aac1-5008e870f6f4}" ma:sspId="7e0fa8e5-fa47-494c-8ad4-ff86592e9917" ma:termSetId="c23d2f2e-df6b-4bb0-9863-b649d864de44" ma:anchorId="00000000-0000-0000-0000-000000000000" ma:open="false" ma:isKeyword="false">
      <xsd:complexType>
        <xsd:sequence>
          <xsd:element ref="pc:Terms" minOccurs="0" maxOccurs="1"/>
        </xsd:sequence>
      </xsd:complexType>
    </xsd:element>
    <xsd:element name="kdf6276729774cb0878dbc0d6f091741" ma:index="18" nillable="true" ma:taxonomy="true" ma:internalName="kdf6276729774cb0878dbc0d6f091741" ma:taxonomyFieldName="Geteilt" ma:displayName="Geteilt" ma:default="" ma:fieldId="{4df62767-2977-4cb0-878d-bc0d6f091741}" ma:taxonomyMulti="true" ma:sspId="7e0fa8e5-fa47-494c-8ad4-ff86592e9917" ma:termSetId="9a3af6c0-ad03-4464-aa5d-d13323e006f1" ma:anchorId="00000000-0000-0000-0000-000000000000" ma:open="false" ma:isKeyword="false">
      <xsd:complexType>
        <xsd:sequence>
          <xsd:element ref="pc:Terms" minOccurs="0" maxOccurs="1"/>
        </xsd:sequence>
      </xsd:complexType>
    </xsd:element>
    <xsd:element name="Personenbezogene_x0020_Daten" ma:index="20" nillable="true" ma:displayName="PB Daten" ma:default="0" ma:internalName="Personenbezogene_x0020_Daten">
      <xsd:simpleType>
        <xsd:restriction base="dms:Boolean"/>
      </xsd:simpleType>
    </xsd:element>
    <xsd:element name="Verantwortliche_x0020_Person" ma:index="21" nillable="true" ma:displayName="Verantwortlich" ma:SearchPeopleOnly="false" ma:SharePointGroup="0" ma:internalName="Verantwortliche_x0020_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beitspaket" ma:index="22" nillable="true" ma:displayName="Arbeitspaket" ma:internalName="Arbeitspaket">
      <xsd:simpleType>
        <xsd:restriction base="dms:Text">
          <xsd:maxLength value="255"/>
        </xsd:restriction>
      </xsd:simpleType>
    </xsd:element>
    <xsd:element name="Kommentar" ma:index="23" nillable="true" ma:displayName="Kommentar" ma:internalName="Kommentar">
      <xsd:simpleType>
        <xsd:restriction base="dms:Note">
          <xsd:maxLength value="255"/>
        </xsd:restriction>
      </xsd:simpleType>
    </xsd:element>
    <xsd:element name="Bereich" ma:index="26" ma:displayName="Bereich" ma:default="KNG" ma:format="Dropdown" ma:hidden="true" ma:internalName="Bereich">
      <xsd:simpleType>
        <xsd:restriction base="dms:Choice">
          <xsd:enumeration value="GF"/>
          <xsd:enumeration value="Verw"/>
          <xsd:enumeration value="Komm"/>
          <xsd:enumeration value="ZDE"/>
          <xsd:enumeration value="UEW"/>
        </xsd:restriction>
      </xsd:simpleType>
    </xsd:element>
    <xsd:element name="Kostenstelle" ma:index="27" ma:displayName="Kostenstelle" ma:default="61-00-25" ma:format="Dropdown" ma:hidden="true" ma:internalName="Kostenstelle">
      <xsd:simpleType>
        <xsd:restriction base="dms:Choice">
          <xsd:enumeration value="Kostenstelle"/>
        </xsd:restriction>
      </xsd:simpleType>
    </xsd:element>
    <xsd:element name="Arbeitsgebiet" ma:index="28" ma:displayName="Arbeitsgebiet" ma:default="Fachkommunikation und Netzwerke" ma:format="Dropdown" ma:hidden="true" ma:internalName="Arbeitsgebiet">
      <xsd:simpleType>
        <xsd:restriction base="dms:Choice">
          <xsd:enumeration value="Arbeitsgebiet 1"/>
          <xsd:enumeration value="Arbeitsgebiet 2"/>
        </xsd:restriction>
      </xsd:simpleType>
    </xsd:element>
  </xsd:schema>
  <xsd:schema xmlns:xsd="http://www.w3.org/2001/XMLSchema" xmlns:xs="http://www.w3.org/2001/XMLSchema" xmlns:dms="http://schemas.microsoft.com/office/2006/documentManagement/types" xmlns:pc="http://schemas.microsoft.com/office/infopath/2007/PartnerControls" targetNamespace="25d5fcd2-3763-46fa-968d-d0ea57216ff3"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c841afd2-8609-41d1-8bf0-43f9bcd0fc4a}" ma:internalName="TaxCatchAll" ma:showField="CatchAllData" ma:web="25d5fcd2-3763-46fa-968d-d0ea57216ff3">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c841afd2-8609-41d1-8bf0-43f9bcd0fc4a}" ma:internalName="TaxCatchAllLabel" ma:readOnly="true" ma:showField="CatchAllDataLabel" ma:web="25d5fcd2-3763-46fa-968d-d0ea57216f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displayName="Titel"/>
        <xsd:element ref="dc:subject" minOccurs="0" maxOccurs="1"/>
        <xsd:element ref="dc:description" minOccurs="0" maxOccurs="1"/>
        <xsd:element name="keywords" minOccurs="0" maxOccurs="1" type="xsd:string" ma:index="24" ma:displayName="Schlüsselwörter"/>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055D55-9EFD-4F6E-BCBC-40EDA08F8A6F}">
  <ds:schemaRefs>
    <ds:schemaRef ds:uri="http://schemas.microsoft.com/sharepoint/v3/contenttype/forms"/>
  </ds:schemaRefs>
</ds:datastoreItem>
</file>

<file path=customXml/itemProps2.xml><?xml version="1.0" encoding="utf-8"?>
<ds:datastoreItem xmlns:ds="http://schemas.openxmlformats.org/officeDocument/2006/customXml" ds:itemID="{EDD36819-FAB4-4417-B8F2-6BD9B76F4D90}">
  <ds:schemaRefs>
    <ds:schemaRef ds:uri="18cc7ac8-e119-4483-877f-14277e1c121d"/>
    <ds:schemaRef ds:uri="25d5fcd2-3763-46fa-968d-d0ea57216ff3"/>
    <ds:schemaRef ds:uri="a4a6ebb5-f703-4dc8-9504-50e3c7d31d1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49B96F3-6AC9-45E5-A6FE-B8E13BBED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a6ebb5-f703-4dc8-9504-50e3c7d31d11"/>
    <ds:schemaRef ds:uri="18cc7ac8-e119-4483-877f-14277e1c121d"/>
    <ds:schemaRef ds:uri="25d5fcd2-3763-46fa-968d-d0ea57216f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2639</Words>
  <Application>Microsoft Office PowerPoint</Application>
  <PresentationFormat>Breitbild</PresentationFormat>
  <Paragraphs>292</Paragraphs>
  <Slides>29</Slides>
  <Notes>21</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29</vt:i4>
      </vt:variant>
    </vt:vector>
  </HeadingPairs>
  <TitlesOfParts>
    <vt:vector size="39" baseType="lpstr">
      <vt:lpstr>Roboto</vt:lpstr>
      <vt:lpstr>Aptos Display</vt:lpstr>
      <vt:lpstr>Aptos</vt:lpstr>
      <vt:lpstr>Aller</vt:lpstr>
      <vt:lpstr>Wingdings</vt:lpstr>
      <vt:lpstr>Arial</vt:lpstr>
      <vt:lpstr>Calibri</vt:lpstr>
      <vt:lpstr>Symbol</vt:lpstr>
      <vt:lpstr>Office</vt:lpstr>
      <vt:lpstr>Benutzerdefiniertes Design</vt:lpstr>
      <vt:lpstr>PowerPoint-Präsentation</vt:lpstr>
      <vt:lpstr>PowerPoint-Präsentation</vt:lpstr>
      <vt:lpstr>PowerPoint-Präsentation</vt:lpstr>
      <vt:lpstr>Warum ist eine energetische Sanierung wichtig?</vt:lpstr>
      <vt:lpstr>Was ist ein individueller Sanierungsfahrplan (iSFP)? </vt:lpstr>
      <vt:lpstr>Wie hilft der iSFP?</vt:lpstr>
      <vt:lpstr>PowerPoint-Präsentation</vt:lpstr>
      <vt:lpstr>Der iSFP für Ihre WEG – so wird er erstellt</vt:lpstr>
      <vt:lpstr>Der iSFP für Ihre WEG – so wird er erstellt</vt:lpstr>
      <vt:lpstr>Der iSFP für Ihre WEG – Ihre Dokumente</vt:lpstr>
      <vt:lpstr>1. Ist-Zustand – Wichtige Kennzahlen</vt:lpstr>
      <vt:lpstr>1. Ist-Zustand – Bauteile und Technik</vt:lpstr>
      <vt:lpstr>1. Ist-Zustand – Schwachstellen</vt:lpstr>
      <vt:lpstr>2. Rahmenbedingungen </vt:lpstr>
      <vt:lpstr>2. Rahmenbedingungen </vt:lpstr>
      <vt:lpstr>3. Sanierungsfahrplan für die WEG  – empfohlene Maßnahmen und Zeitschiene </vt:lpstr>
      <vt:lpstr>3. Sanierungsfahrplan für die WEG  – Vorher-Nachher-Vergleich</vt:lpstr>
      <vt:lpstr>3. Sanierungsfahrplan für die WEG – Darstellung der Maßnahmenpakete</vt:lpstr>
      <vt:lpstr>3. Sanierungsfahrplan für die WEG – Maßnahmenpaket 1</vt:lpstr>
      <vt:lpstr>3. Sanierungsfahrplan für die WEG – Maßnahmenpaket 2</vt:lpstr>
      <vt:lpstr>3. Sanierungsfahrplan für die WEG – Maßnahmenpaket 3</vt:lpstr>
      <vt:lpstr>3. Sanierungsfahrplan für die WEG – Maßnahmenpaket 4</vt:lpstr>
      <vt:lpstr>3. Sanierungsfahrplan für die WEG – Maßnahmenpaket 5</vt:lpstr>
      <vt:lpstr>Darum diese Reihenfolge</vt:lpstr>
      <vt:lpstr>Was sagt der iSFP über die Wirtschaftlichkeit aus? </vt:lpstr>
      <vt:lpstr>PowerPoint-Präsentation</vt:lpstr>
      <vt:lpstr>Nächste Schritte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Cemre Erol</dc:creator>
  <cp:lastModifiedBy>Kapinos, Elizaveta</cp:lastModifiedBy>
  <cp:revision>11</cp:revision>
  <cp:lastPrinted>2021-07-14T13:51:39Z</cp:lastPrinted>
  <dcterms:created xsi:type="dcterms:W3CDTF">2021-05-07T09:16:13Z</dcterms:created>
  <dcterms:modified xsi:type="dcterms:W3CDTF">2025-10-31T08:04:20Z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0x010100C17E027F74546E45B9CA6175CE9560D5</vt:lpwstr>
  </property>
  <property fmtid="{D5CDD505-2E9C-101B-9397-08002B2CF9AE}" pid="3" name="Dokumentart">
    <vt:lpwstr/>
  </property>
  <property fmtid="{D5CDD505-2E9C-101B-9397-08002B2CF9AE}" pid="4" name="MediaServiceImageTags">
    <vt:lpwstr/>
  </property>
  <property fmtid="{D5CDD505-2E9C-101B-9397-08002B2CF9AE}" pid="5" name="Projektstatus0">
    <vt:lpwstr/>
  </property>
  <property fmtid="{D5CDD505-2E9C-101B-9397-08002B2CF9AE}" pid="6" name="lcf76f155ced4ddcb4097134ff3c332f">
    <vt:lpwstr/>
  </property>
  <property fmtid="{D5CDD505-2E9C-101B-9397-08002B2CF9AE}" pid="7" name="g93a2c1a35b64ec787f8704ec4542205">
    <vt:lpwstr/>
  </property>
  <property fmtid="{D5CDD505-2E9C-101B-9397-08002B2CF9AE}" pid="8" name="Jahr">
    <vt:lpwstr/>
  </property>
  <property fmtid="{D5CDD505-2E9C-101B-9397-08002B2CF9AE}" pid="9" name="a9a0450a703e45bf9f25a356067aaa07">
    <vt:lpwstr/>
  </property>
  <property fmtid="{D5CDD505-2E9C-101B-9397-08002B2CF9AE}" pid="10" name="Keywords1">
    <vt:lpwstr/>
  </property>
  <property fmtid="{D5CDD505-2E9C-101B-9397-08002B2CF9AE}" pid="11" name="denaStatus">
    <vt:lpwstr/>
  </property>
  <property fmtid="{D5CDD505-2E9C-101B-9397-08002B2CF9AE}" pid="12" name="Geteilt">
    <vt:lpwstr/>
  </property>
</Properties>
</file>