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738" r:id="rId5"/>
  </p:sldMasterIdLst>
  <p:notesMasterIdLst>
    <p:notesMasterId r:id="rId33"/>
  </p:notesMasterIdLst>
  <p:sldIdLst>
    <p:sldId id="310" r:id="rId6"/>
    <p:sldId id="302" r:id="rId7"/>
    <p:sldId id="329" r:id="rId8"/>
    <p:sldId id="295" r:id="rId9"/>
    <p:sldId id="362" r:id="rId10"/>
    <p:sldId id="322" r:id="rId11"/>
    <p:sldId id="323" r:id="rId12"/>
    <p:sldId id="293" r:id="rId13"/>
    <p:sldId id="325" r:id="rId14"/>
    <p:sldId id="326" r:id="rId15"/>
    <p:sldId id="327" r:id="rId16"/>
    <p:sldId id="300" r:id="rId17"/>
    <p:sldId id="333" r:id="rId18"/>
    <p:sldId id="334" r:id="rId19"/>
    <p:sldId id="335" r:id="rId20"/>
    <p:sldId id="324" r:id="rId21"/>
    <p:sldId id="345" r:id="rId22"/>
    <p:sldId id="337" r:id="rId23"/>
    <p:sldId id="338" r:id="rId24"/>
    <p:sldId id="339" r:id="rId25"/>
    <p:sldId id="340" r:id="rId26"/>
    <p:sldId id="341" r:id="rId27"/>
    <p:sldId id="342" r:id="rId28"/>
    <p:sldId id="346" r:id="rId29"/>
    <p:sldId id="344" r:id="rId30"/>
    <p:sldId id="319" r:id="rId31"/>
    <p:sldId id="318" r:id="rId32"/>
  </p:sldIdLst>
  <p:sldSz cx="12192000" cy="6858000"/>
  <p:notesSz cx="6858000" cy="9144000"/>
  <p:embeddedFontLst>
    <p:embeddedFont>
      <p:font typeface="Roboto" pitchFamily="2" charset="0"/>
      <p:regular r:id="rId34"/>
      <p:bold r:id="rId35"/>
      <p:italic r:id="rId36"/>
      <p:boldItalic r:id="rId37"/>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46A700-C291-6961-F7DB-31C1A649C06E}" name="Kuhn, Beatrice" initials="KB" userId="S::beatrice.kuhn@dena.de::5ce94271-b588-4cff-b6dd-c0fe8da3de21" providerId="AD"/>
  <p188:author id="{59A18C23-86DC-458A-B502-F27A7639A6F9}" name="Kapinos, Elizaveta" initials="EK" userId="S::Elizaveta.Kapinos@dena.de::faab5456-f7d1-42f8-bc5f-3e32d56c9773" providerId="AD"/>
  <p188:author id="{BF5D27A2-10B5-5360-2885-FCFE59AD72D8}" name="Fischer, Martin" initials="FM" userId="S::martin.fischer@dena.de::f001e2a0-040a-4a75-a03f-1b4dd2333e9b" providerId="AD"/>
  <p188:author id="{4FFA86FE-3791-11EC-1816-48E89842D3C7}" name="Kapinos, Elizaveta" initials="KE" userId="S::elizaveta.kapinos@dena.de::faab5456-f7d1-42f8-bc5f-3e32d56c977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diges, Kerstin" initials="Lad" lastIdx="1" clrIdx="0">
    <p:extLst>
      <p:ext uri="{19B8F6BF-5375-455C-9EA6-DF929625EA0E}">
        <p15:presenceInfo xmlns:p15="http://schemas.microsoft.com/office/powerpoint/2012/main" userId="Ladiges, Kerst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4C5F"/>
    <a:srgbClr val="E6E0D6"/>
    <a:srgbClr val="ECECEC"/>
    <a:srgbClr val="FCF988"/>
    <a:srgbClr val="FFFFFF"/>
    <a:srgbClr val="E1E0F7"/>
    <a:srgbClr val="EDEDED"/>
    <a:srgbClr val="FF5A5F"/>
    <a:srgbClr val="FF5A5E"/>
    <a:srgbClr val="FDEB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8DA721-0145-69A4-37C3-C6C1D0E4658F}" v="1" dt="2025-10-31T07:59:09.856"/>
    <p1510:client id="{6E78D663-4088-C304-2B80-56DF38815855}" v="1" dt="2025-10-31T07:51:06.516"/>
    <p1510:client id="{D1440782-6C82-4FEA-9029-C56B7D75DD33}" v="11" dt="2025-10-31T07:59:49.00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1.fntdata"/><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4.fntdata"/><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mers, Michael" userId="S::michael.lamers@dena.de::b691f351-b04a-4d12-884b-260c0f43430e" providerId="AD" clId="Web-{6E78D663-4088-C304-2B80-56DF38815855}"/>
    <pc:docChg chg="modSld">
      <pc:chgData name="Lamers, Michael" userId="S::michael.lamers@dena.de::b691f351-b04a-4d12-884b-260c0f43430e" providerId="AD" clId="Web-{6E78D663-4088-C304-2B80-56DF38815855}" dt="2025-10-31T07:51:06.516" v="0" actId="1076"/>
      <pc:docMkLst>
        <pc:docMk/>
      </pc:docMkLst>
      <pc:sldChg chg="modSp">
        <pc:chgData name="Lamers, Michael" userId="S::michael.lamers@dena.de::b691f351-b04a-4d12-884b-260c0f43430e" providerId="AD" clId="Web-{6E78D663-4088-C304-2B80-56DF38815855}" dt="2025-10-31T07:51:06.516" v="0" actId="1076"/>
        <pc:sldMkLst>
          <pc:docMk/>
          <pc:sldMk cId="3971765343" sldId="302"/>
        </pc:sldMkLst>
        <pc:spChg chg="mod">
          <ac:chgData name="Lamers, Michael" userId="S::michael.lamers@dena.de::b691f351-b04a-4d12-884b-260c0f43430e" providerId="AD" clId="Web-{6E78D663-4088-C304-2B80-56DF38815855}" dt="2025-10-31T07:51:06.516" v="0" actId="1076"/>
          <ac:spMkLst>
            <pc:docMk/>
            <pc:sldMk cId="3971765343" sldId="302"/>
            <ac:spMk id="4" creationId="{94ED7A95-869B-3E9A-85F5-F218C5A517E2}"/>
          </ac:spMkLst>
        </pc:spChg>
      </pc:sldChg>
    </pc:docChg>
  </pc:docChgLst>
  <pc:docChgLst>
    <pc:chgData name="Kapinos, Elizaveta" userId="faab5456-f7d1-42f8-bc5f-3e32d56c9773" providerId="ADAL" clId="{D1440782-6C82-4FEA-9029-C56B7D75DD33}"/>
    <pc:docChg chg="undo redo custSel addSld delSld modSld sldOrd addMainMaster modMainMaster">
      <pc:chgData name="Kapinos, Elizaveta" userId="faab5456-f7d1-42f8-bc5f-3e32d56c9773" providerId="ADAL" clId="{D1440782-6C82-4FEA-9029-C56B7D75DD33}" dt="2025-10-24T12:45:34.555" v="2249" actId="20577"/>
      <pc:docMkLst>
        <pc:docMk/>
      </pc:docMkLst>
      <pc:sldChg chg="addSp delSp modSp mod ord modNotesTx">
        <pc:chgData name="Kapinos, Elizaveta" userId="faab5456-f7d1-42f8-bc5f-3e32d56c9773" providerId="ADAL" clId="{D1440782-6C82-4FEA-9029-C56B7D75DD33}" dt="2025-10-24T09:35:49.093" v="2246"/>
        <pc:sldMkLst>
          <pc:docMk/>
          <pc:sldMk cId="2276342800" sldId="292"/>
        </pc:sldMkLst>
      </pc:sldChg>
      <pc:sldChg chg="modSp mod ord">
        <pc:chgData name="Kapinos, Elizaveta" userId="faab5456-f7d1-42f8-bc5f-3e32d56c9773" providerId="ADAL" clId="{D1440782-6C82-4FEA-9029-C56B7D75DD33}" dt="2025-10-23T12:12:36.235" v="1936" actId="403"/>
        <pc:sldMkLst>
          <pc:docMk/>
          <pc:sldMk cId="1088033755" sldId="293"/>
        </pc:sldMkLst>
        <pc:spChg chg="mod">
          <ac:chgData name="Kapinos, Elizaveta" userId="faab5456-f7d1-42f8-bc5f-3e32d56c9773" providerId="ADAL" clId="{D1440782-6C82-4FEA-9029-C56B7D75DD33}" dt="2025-10-23T12:12:36.235" v="1936" actId="403"/>
          <ac:spMkLst>
            <pc:docMk/>
            <pc:sldMk cId="1088033755" sldId="293"/>
            <ac:spMk id="2" creationId="{ED024C1B-2C46-8217-7D64-36EB58E3CDF8}"/>
          </ac:spMkLst>
        </pc:spChg>
        <pc:spChg chg="mod">
          <ac:chgData name="Kapinos, Elizaveta" userId="faab5456-f7d1-42f8-bc5f-3e32d56c9773" providerId="ADAL" clId="{D1440782-6C82-4FEA-9029-C56B7D75DD33}" dt="2025-10-23T12:12:36.235" v="1936" actId="403"/>
          <ac:spMkLst>
            <pc:docMk/>
            <pc:sldMk cId="1088033755" sldId="293"/>
            <ac:spMk id="5" creationId="{807CAA23-ABDE-81F0-E118-5C07AE5AF915}"/>
          </ac:spMkLst>
        </pc:spChg>
        <pc:spChg chg="mod">
          <ac:chgData name="Kapinos, Elizaveta" userId="faab5456-f7d1-42f8-bc5f-3e32d56c9773" providerId="ADAL" clId="{D1440782-6C82-4FEA-9029-C56B7D75DD33}" dt="2025-10-23T07:59:21.630" v="255"/>
          <ac:spMkLst>
            <pc:docMk/>
            <pc:sldMk cId="1088033755" sldId="293"/>
            <ac:spMk id="8" creationId="{FEB2B84C-15B6-63E0-77FA-7C8E774A16C8}"/>
          </ac:spMkLst>
        </pc:spChg>
      </pc:sldChg>
      <pc:sldChg chg="modSp mod ord">
        <pc:chgData name="Kapinos, Elizaveta" userId="faab5456-f7d1-42f8-bc5f-3e32d56c9773" providerId="ADAL" clId="{D1440782-6C82-4FEA-9029-C56B7D75DD33}" dt="2025-10-23T12:13:06.850" v="1950" actId="403"/>
        <pc:sldMkLst>
          <pc:docMk/>
          <pc:sldMk cId="2894063745" sldId="295"/>
        </pc:sldMkLst>
        <pc:spChg chg="mod">
          <ac:chgData name="Kapinos, Elizaveta" userId="faab5456-f7d1-42f8-bc5f-3e32d56c9773" providerId="ADAL" clId="{D1440782-6C82-4FEA-9029-C56B7D75DD33}" dt="2025-10-23T12:13:06.850" v="1950" actId="403"/>
          <ac:spMkLst>
            <pc:docMk/>
            <pc:sldMk cId="2894063745" sldId="295"/>
            <ac:spMk id="3" creationId="{1A022491-1C16-356D-8024-4F9A3BDBD9A7}"/>
          </ac:spMkLst>
        </pc:spChg>
        <pc:spChg chg="mod">
          <ac:chgData name="Kapinos, Elizaveta" userId="faab5456-f7d1-42f8-bc5f-3e32d56c9773" providerId="ADAL" clId="{D1440782-6C82-4FEA-9029-C56B7D75DD33}" dt="2025-10-23T07:44:51.687" v="115" actId="20577"/>
          <ac:spMkLst>
            <pc:docMk/>
            <pc:sldMk cId="2894063745" sldId="295"/>
            <ac:spMk id="6" creationId="{C6CEE177-4496-753F-BD0A-909AD43C3407}"/>
          </ac:spMkLst>
        </pc:spChg>
        <pc:spChg chg="mod">
          <ac:chgData name="Kapinos, Elizaveta" userId="faab5456-f7d1-42f8-bc5f-3e32d56c9773" providerId="ADAL" clId="{D1440782-6C82-4FEA-9029-C56B7D75DD33}" dt="2025-10-23T07:44:31.687" v="78"/>
          <ac:spMkLst>
            <pc:docMk/>
            <pc:sldMk cId="2894063745" sldId="295"/>
            <ac:spMk id="7" creationId="{022C86C0-CE58-F620-6734-01B10B595012}"/>
          </ac:spMkLst>
        </pc:spChg>
      </pc:sldChg>
      <pc:sldChg chg="addSp delSp modSp mod ord">
        <pc:chgData name="Kapinos, Elizaveta" userId="faab5456-f7d1-42f8-bc5f-3e32d56c9773" providerId="ADAL" clId="{D1440782-6C82-4FEA-9029-C56B7D75DD33}" dt="2025-10-23T08:22:56.681" v="494" actId="207"/>
        <pc:sldMkLst>
          <pc:docMk/>
          <pc:sldMk cId="667797519" sldId="300"/>
        </pc:sldMkLst>
        <pc:spChg chg="mod">
          <ac:chgData name="Kapinos, Elizaveta" userId="faab5456-f7d1-42f8-bc5f-3e32d56c9773" providerId="ADAL" clId="{D1440782-6C82-4FEA-9029-C56B7D75DD33}" dt="2025-10-23T08:22:56.681" v="494" actId="207"/>
          <ac:spMkLst>
            <pc:docMk/>
            <pc:sldMk cId="667797519" sldId="300"/>
            <ac:spMk id="4" creationId="{FBEE448E-7CC2-E420-A9C0-769C3871A887}"/>
          </ac:spMkLst>
        </pc:spChg>
        <pc:spChg chg="add mod">
          <ac:chgData name="Kapinos, Elizaveta" userId="faab5456-f7d1-42f8-bc5f-3e32d56c9773" providerId="ADAL" clId="{D1440782-6C82-4FEA-9029-C56B7D75DD33}" dt="2025-10-23T08:12:22.168" v="421"/>
          <ac:spMkLst>
            <pc:docMk/>
            <pc:sldMk cId="667797519" sldId="300"/>
            <ac:spMk id="8" creationId="{A0E4DBBF-93D8-A111-DF67-CB40C86BFE23}"/>
          </ac:spMkLst>
        </pc:spChg>
      </pc:sldChg>
      <pc:sldChg chg="addSp delSp modSp mod ord setBg">
        <pc:chgData name="Kapinos, Elizaveta" userId="faab5456-f7d1-42f8-bc5f-3e32d56c9773" providerId="ADAL" clId="{D1440782-6C82-4FEA-9029-C56B7D75DD33}" dt="2025-10-23T07:46:41.364" v="120" actId="404"/>
        <pc:sldMkLst>
          <pc:docMk/>
          <pc:sldMk cId="3971765343" sldId="302"/>
        </pc:sldMkLst>
        <pc:spChg chg="mod">
          <ac:chgData name="Kapinos, Elizaveta" userId="faab5456-f7d1-42f8-bc5f-3e32d56c9773" providerId="ADAL" clId="{D1440782-6C82-4FEA-9029-C56B7D75DD33}" dt="2025-10-23T07:46:41.364" v="120" actId="404"/>
          <ac:spMkLst>
            <pc:docMk/>
            <pc:sldMk cId="3971765343" sldId="302"/>
            <ac:spMk id="4" creationId="{94ED7A95-869B-3E9A-85F5-F218C5A517E2}"/>
          </ac:spMkLst>
        </pc:spChg>
        <pc:spChg chg="add mod">
          <ac:chgData name="Kapinos, Elizaveta" userId="faab5456-f7d1-42f8-bc5f-3e32d56c9773" providerId="ADAL" clId="{D1440782-6C82-4FEA-9029-C56B7D75DD33}" dt="2025-10-23T07:38:08.957" v="50" actId="20577"/>
          <ac:spMkLst>
            <pc:docMk/>
            <pc:sldMk cId="3971765343" sldId="302"/>
            <ac:spMk id="7" creationId="{17702D58-36F0-A8F1-6B35-659800806EDF}"/>
          </ac:spMkLst>
        </pc:spChg>
      </pc:sldChg>
      <pc:sldChg chg="modSp mod">
        <pc:chgData name="Kapinos, Elizaveta" userId="faab5456-f7d1-42f8-bc5f-3e32d56c9773" providerId="ADAL" clId="{D1440782-6C82-4FEA-9029-C56B7D75DD33}" dt="2025-10-23T07:36:42.700" v="3"/>
        <pc:sldMkLst>
          <pc:docMk/>
          <pc:sldMk cId="162195955" sldId="310"/>
        </pc:sldMkLst>
        <pc:spChg chg="mod">
          <ac:chgData name="Kapinos, Elizaveta" userId="faab5456-f7d1-42f8-bc5f-3e32d56c9773" providerId="ADAL" clId="{D1440782-6C82-4FEA-9029-C56B7D75DD33}" dt="2025-10-23T07:36:42.700" v="3"/>
          <ac:spMkLst>
            <pc:docMk/>
            <pc:sldMk cId="162195955" sldId="310"/>
            <ac:spMk id="2" creationId="{6EB34D43-7DB0-1E89-3C6B-ED5338DED6F3}"/>
          </ac:spMkLst>
        </pc:spChg>
      </pc:sldChg>
      <pc:sldChg chg="addSp modSp mod">
        <pc:chgData name="Kapinos, Elizaveta" userId="faab5456-f7d1-42f8-bc5f-3e32d56c9773" providerId="ADAL" clId="{D1440782-6C82-4FEA-9029-C56B7D75DD33}" dt="2025-10-23T11:34:48.298" v="1635" actId="404"/>
        <pc:sldMkLst>
          <pc:docMk/>
          <pc:sldMk cId="2965281040" sldId="319"/>
        </pc:sldMkLst>
        <pc:spChg chg="mod">
          <ac:chgData name="Kapinos, Elizaveta" userId="faab5456-f7d1-42f8-bc5f-3e32d56c9773" providerId="ADAL" clId="{D1440782-6C82-4FEA-9029-C56B7D75DD33}" dt="2025-10-23T11:34:07.476" v="1623" actId="20577"/>
          <ac:spMkLst>
            <pc:docMk/>
            <pc:sldMk cId="2965281040" sldId="319"/>
            <ac:spMk id="2" creationId="{5AE277F6-FF87-44C3-719C-7BF51F107C67}"/>
          </ac:spMkLst>
        </pc:spChg>
        <pc:spChg chg="add mod">
          <ac:chgData name="Kapinos, Elizaveta" userId="faab5456-f7d1-42f8-bc5f-3e32d56c9773" providerId="ADAL" clId="{D1440782-6C82-4FEA-9029-C56B7D75DD33}" dt="2025-10-23T11:34:48.298" v="1635" actId="404"/>
          <ac:spMkLst>
            <pc:docMk/>
            <pc:sldMk cId="2965281040" sldId="319"/>
            <ac:spMk id="3" creationId="{BA49F8E6-D0E3-923C-A242-F561BF280407}"/>
          </ac:spMkLst>
        </pc:spChg>
      </pc:sldChg>
      <pc:sldChg chg="addSp modSp new mod modNotesTx">
        <pc:chgData name="Kapinos, Elizaveta" userId="faab5456-f7d1-42f8-bc5f-3e32d56c9773" providerId="ADAL" clId="{D1440782-6C82-4FEA-9029-C56B7D75DD33}" dt="2025-10-24T12:45:34.555" v="2249" actId="20577"/>
        <pc:sldMkLst>
          <pc:docMk/>
          <pc:sldMk cId="3799266305" sldId="322"/>
        </pc:sldMkLst>
        <pc:spChg chg="mod">
          <ac:chgData name="Kapinos, Elizaveta" userId="faab5456-f7d1-42f8-bc5f-3e32d56c9773" providerId="ADAL" clId="{D1440782-6C82-4FEA-9029-C56B7D75DD33}" dt="2025-10-23T12:12:56.572" v="1948" actId="403"/>
          <ac:spMkLst>
            <pc:docMk/>
            <pc:sldMk cId="3799266305" sldId="322"/>
            <ac:spMk id="2" creationId="{B5D0DE94-616F-3A78-1528-6BD2515BE163}"/>
          </ac:spMkLst>
        </pc:spChg>
        <pc:spChg chg="mod">
          <ac:chgData name="Kapinos, Elizaveta" userId="faab5456-f7d1-42f8-bc5f-3e32d56c9773" providerId="ADAL" clId="{D1440782-6C82-4FEA-9029-C56B7D75DD33}" dt="2025-10-23T07:54:43.500" v="234"/>
          <ac:spMkLst>
            <pc:docMk/>
            <pc:sldMk cId="3799266305" sldId="322"/>
            <ac:spMk id="3" creationId="{E52716B5-F0AF-50B0-970F-F0D426B4FEDC}"/>
          </ac:spMkLst>
        </pc:spChg>
        <pc:spChg chg="mod">
          <ac:chgData name="Kapinos, Elizaveta" userId="faab5456-f7d1-42f8-bc5f-3e32d56c9773" providerId="ADAL" clId="{D1440782-6C82-4FEA-9029-C56B7D75DD33}" dt="2025-10-23T12:12:56.572" v="1948" actId="403"/>
          <ac:spMkLst>
            <pc:docMk/>
            <pc:sldMk cId="3799266305" sldId="322"/>
            <ac:spMk id="4" creationId="{6F4EE71B-6953-7B45-168B-4700A66B26E2}"/>
          </ac:spMkLst>
        </pc:spChg>
        <pc:spChg chg="mod">
          <ac:chgData name="Kapinos, Elizaveta" userId="faab5456-f7d1-42f8-bc5f-3e32d56c9773" providerId="ADAL" clId="{D1440782-6C82-4FEA-9029-C56B7D75DD33}" dt="2025-10-23T07:54:30.083" v="233"/>
          <ac:spMkLst>
            <pc:docMk/>
            <pc:sldMk cId="3799266305" sldId="322"/>
            <ac:spMk id="5" creationId="{C05219EC-A39F-E2CE-9A33-BC2A3B263BF9}"/>
          </ac:spMkLst>
        </pc:spChg>
        <pc:spChg chg="mod">
          <ac:chgData name="Kapinos, Elizaveta" userId="faab5456-f7d1-42f8-bc5f-3e32d56c9773" providerId="ADAL" clId="{D1440782-6C82-4FEA-9029-C56B7D75DD33}" dt="2025-10-23T12:12:56.572" v="1948" actId="403"/>
          <ac:spMkLst>
            <pc:docMk/>
            <pc:sldMk cId="3799266305" sldId="322"/>
            <ac:spMk id="6" creationId="{75FD9FC8-B70E-072D-23D1-54B977888552}"/>
          </ac:spMkLst>
        </pc:spChg>
      </pc:sldChg>
      <pc:sldChg chg="modSp add mod ord">
        <pc:chgData name="Kapinos, Elizaveta" userId="faab5456-f7d1-42f8-bc5f-3e32d56c9773" providerId="ADAL" clId="{D1440782-6C82-4FEA-9029-C56B7D75DD33}" dt="2025-10-23T12:12:52.992" v="1947" actId="403"/>
        <pc:sldMkLst>
          <pc:docMk/>
          <pc:sldMk cId="3523889658" sldId="323"/>
        </pc:sldMkLst>
        <pc:spChg chg="mod">
          <ac:chgData name="Kapinos, Elizaveta" userId="faab5456-f7d1-42f8-bc5f-3e32d56c9773" providerId="ADAL" clId="{D1440782-6C82-4FEA-9029-C56B7D75DD33}" dt="2025-10-23T12:12:52.992" v="1947" actId="403"/>
          <ac:spMkLst>
            <pc:docMk/>
            <pc:sldMk cId="3523889658" sldId="323"/>
            <ac:spMk id="2" creationId="{1D9D9DFB-6C51-0959-DDC6-0D905A369DE6}"/>
          </ac:spMkLst>
        </pc:spChg>
        <pc:spChg chg="mod">
          <ac:chgData name="Kapinos, Elizaveta" userId="faab5456-f7d1-42f8-bc5f-3e32d56c9773" providerId="ADAL" clId="{D1440782-6C82-4FEA-9029-C56B7D75DD33}" dt="2025-10-23T12:12:52.992" v="1947" actId="403"/>
          <ac:spMkLst>
            <pc:docMk/>
            <pc:sldMk cId="3523889658" sldId="323"/>
            <ac:spMk id="4" creationId="{D59844B0-FA70-4D0C-F6FB-966CCC113D17}"/>
          </ac:spMkLst>
        </pc:spChg>
        <pc:spChg chg="mod">
          <ac:chgData name="Kapinos, Elizaveta" userId="faab5456-f7d1-42f8-bc5f-3e32d56c9773" providerId="ADAL" clId="{D1440782-6C82-4FEA-9029-C56B7D75DD33}" dt="2025-10-23T12:12:52.992" v="1947" actId="403"/>
          <ac:spMkLst>
            <pc:docMk/>
            <pc:sldMk cId="3523889658" sldId="323"/>
            <ac:spMk id="6" creationId="{591DA461-4583-DA73-055B-B7CDF7DA3390}"/>
          </ac:spMkLst>
        </pc:spChg>
      </pc:sldChg>
      <pc:sldChg chg="addSp delSp modSp new mod modClrScheme chgLayout">
        <pc:chgData name="Kapinos, Elizaveta" userId="faab5456-f7d1-42f8-bc5f-3e32d56c9773" providerId="ADAL" clId="{D1440782-6C82-4FEA-9029-C56B7D75DD33}" dt="2025-10-23T12:11:13.637" v="1924" actId="403"/>
        <pc:sldMkLst>
          <pc:docMk/>
          <pc:sldMk cId="3446755772" sldId="324"/>
        </pc:sldMkLst>
        <pc:spChg chg="mod ord">
          <ac:chgData name="Kapinos, Elizaveta" userId="faab5456-f7d1-42f8-bc5f-3e32d56c9773" providerId="ADAL" clId="{D1440782-6C82-4FEA-9029-C56B7D75DD33}" dt="2025-10-23T12:11:13.637" v="1924" actId="403"/>
          <ac:spMkLst>
            <pc:docMk/>
            <pc:sldMk cId="3446755772" sldId="324"/>
            <ac:spMk id="2" creationId="{0AE24973-9121-D191-1411-EFB295C6C5D4}"/>
          </ac:spMkLst>
        </pc:spChg>
        <pc:spChg chg="mod ord">
          <ac:chgData name="Kapinos, Elizaveta" userId="faab5456-f7d1-42f8-bc5f-3e32d56c9773" providerId="ADAL" clId="{D1440782-6C82-4FEA-9029-C56B7D75DD33}" dt="2025-10-23T08:54:02.322" v="1399" actId="700"/>
          <ac:spMkLst>
            <pc:docMk/>
            <pc:sldMk cId="3446755772" sldId="324"/>
            <ac:spMk id="3" creationId="{84A8ED30-F6A8-86AD-B105-20F17A3311F2}"/>
          </ac:spMkLst>
        </pc:spChg>
        <pc:spChg chg="mod ord">
          <ac:chgData name="Kapinos, Elizaveta" userId="faab5456-f7d1-42f8-bc5f-3e32d56c9773" providerId="ADAL" clId="{D1440782-6C82-4FEA-9029-C56B7D75DD33}" dt="2025-10-23T08:54:47.526" v="1415" actId="14100"/>
          <ac:spMkLst>
            <pc:docMk/>
            <pc:sldMk cId="3446755772" sldId="324"/>
            <ac:spMk id="5" creationId="{2EA240F4-750B-E2AB-922E-B43132C887F5}"/>
          </ac:spMkLst>
        </pc:spChg>
        <pc:spChg chg="add mod ord">
          <ac:chgData name="Kapinos, Elizaveta" userId="faab5456-f7d1-42f8-bc5f-3e32d56c9773" providerId="ADAL" clId="{D1440782-6C82-4FEA-9029-C56B7D75DD33}" dt="2025-10-23T12:11:13.637" v="1924" actId="403"/>
          <ac:spMkLst>
            <pc:docMk/>
            <pc:sldMk cId="3446755772" sldId="324"/>
            <ac:spMk id="7" creationId="{FB19ADED-31D6-B175-C7B2-381B5A9A6D9F}"/>
          </ac:spMkLst>
        </pc:spChg>
        <pc:spChg chg="add mod ord">
          <ac:chgData name="Kapinos, Elizaveta" userId="faab5456-f7d1-42f8-bc5f-3e32d56c9773" providerId="ADAL" clId="{D1440782-6C82-4FEA-9029-C56B7D75DD33}" dt="2025-10-23T12:11:13.637" v="1924" actId="403"/>
          <ac:spMkLst>
            <pc:docMk/>
            <pc:sldMk cId="3446755772" sldId="324"/>
            <ac:spMk id="8" creationId="{06C3F0ED-43C2-686B-8D33-BB60B7660597}"/>
          </ac:spMkLst>
        </pc:spChg>
      </pc:sldChg>
      <pc:sldChg chg="addSp modSp add mod ord">
        <pc:chgData name="Kapinos, Elizaveta" userId="faab5456-f7d1-42f8-bc5f-3e32d56c9773" providerId="ADAL" clId="{D1440782-6C82-4FEA-9029-C56B7D75DD33}" dt="2025-10-23T12:12:31.576" v="1935" actId="403"/>
        <pc:sldMkLst>
          <pc:docMk/>
          <pc:sldMk cId="627270439" sldId="325"/>
        </pc:sldMkLst>
        <pc:spChg chg="mod">
          <ac:chgData name="Kapinos, Elizaveta" userId="faab5456-f7d1-42f8-bc5f-3e32d56c9773" providerId="ADAL" clId="{D1440782-6C82-4FEA-9029-C56B7D75DD33}" dt="2025-10-23T12:12:31.576" v="1935" actId="403"/>
          <ac:spMkLst>
            <pc:docMk/>
            <pc:sldMk cId="627270439" sldId="325"/>
            <ac:spMk id="2" creationId="{0B2710BD-B77D-EBDF-EADE-628DA8CB2933}"/>
          </ac:spMkLst>
        </pc:spChg>
        <pc:spChg chg="add mod">
          <ac:chgData name="Kapinos, Elizaveta" userId="faab5456-f7d1-42f8-bc5f-3e32d56c9773" providerId="ADAL" clId="{D1440782-6C82-4FEA-9029-C56B7D75DD33}" dt="2025-10-23T12:12:31.576" v="1935" actId="403"/>
          <ac:spMkLst>
            <pc:docMk/>
            <pc:sldMk cId="627270439" sldId="325"/>
            <ac:spMk id="3" creationId="{7F5F607D-0544-65F9-94FC-E79BB23C6854}"/>
          </ac:spMkLst>
        </pc:spChg>
        <pc:spChg chg="mod">
          <ac:chgData name="Kapinos, Elizaveta" userId="faab5456-f7d1-42f8-bc5f-3e32d56c9773" providerId="ADAL" clId="{D1440782-6C82-4FEA-9029-C56B7D75DD33}" dt="2025-10-23T12:12:31.576" v="1935" actId="403"/>
          <ac:spMkLst>
            <pc:docMk/>
            <pc:sldMk cId="627270439" sldId="325"/>
            <ac:spMk id="4" creationId="{9C1474DA-466F-5B54-227E-A49FE13F88A5}"/>
          </ac:spMkLst>
        </pc:spChg>
        <pc:spChg chg="add mod">
          <ac:chgData name="Kapinos, Elizaveta" userId="faab5456-f7d1-42f8-bc5f-3e32d56c9773" providerId="ADAL" clId="{D1440782-6C82-4FEA-9029-C56B7D75DD33}" dt="2025-10-23T12:12:31.576" v="1935" actId="403"/>
          <ac:spMkLst>
            <pc:docMk/>
            <pc:sldMk cId="627270439" sldId="325"/>
            <ac:spMk id="5" creationId="{8BBBEB61-B8D3-C9A2-7843-467C9860CD01}"/>
          </ac:spMkLst>
        </pc:spChg>
        <pc:spChg chg="mod">
          <ac:chgData name="Kapinos, Elizaveta" userId="faab5456-f7d1-42f8-bc5f-3e32d56c9773" providerId="ADAL" clId="{D1440782-6C82-4FEA-9029-C56B7D75DD33}" dt="2025-10-23T12:12:31.576" v="1935" actId="403"/>
          <ac:spMkLst>
            <pc:docMk/>
            <pc:sldMk cId="627270439" sldId="325"/>
            <ac:spMk id="6" creationId="{BDFF672B-8027-1DD5-30AE-85673E1465F6}"/>
          </ac:spMkLst>
        </pc:spChg>
        <pc:spChg chg="mod">
          <ac:chgData name="Kapinos, Elizaveta" userId="faab5456-f7d1-42f8-bc5f-3e32d56c9773" providerId="ADAL" clId="{D1440782-6C82-4FEA-9029-C56B7D75DD33}" dt="2025-10-23T12:12:31.576" v="1935" actId="403"/>
          <ac:spMkLst>
            <pc:docMk/>
            <pc:sldMk cId="627270439" sldId="325"/>
            <ac:spMk id="7" creationId="{E2EC3E75-A312-7841-D117-34DA4EFDE6E8}"/>
          </ac:spMkLst>
        </pc:spChg>
        <pc:spChg chg="mod">
          <ac:chgData name="Kapinos, Elizaveta" userId="faab5456-f7d1-42f8-bc5f-3e32d56c9773" providerId="ADAL" clId="{D1440782-6C82-4FEA-9029-C56B7D75DD33}" dt="2025-10-23T08:03:31.978" v="270"/>
          <ac:spMkLst>
            <pc:docMk/>
            <pc:sldMk cId="627270439" sldId="325"/>
            <ac:spMk id="8" creationId="{E339C5D1-FB0D-D6F0-274F-6AD7C835A048}"/>
          </ac:spMkLst>
        </pc:spChg>
        <pc:spChg chg="mod">
          <ac:chgData name="Kapinos, Elizaveta" userId="faab5456-f7d1-42f8-bc5f-3e32d56c9773" providerId="ADAL" clId="{D1440782-6C82-4FEA-9029-C56B7D75DD33}" dt="2025-10-23T08:03:38.761" v="271"/>
          <ac:spMkLst>
            <pc:docMk/>
            <pc:sldMk cId="627270439" sldId="325"/>
            <ac:spMk id="9" creationId="{C68D15B3-0D57-9CBF-E255-71A41E7803EB}"/>
          </ac:spMkLst>
        </pc:spChg>
      </pc:sldChg>
      <pc:sldChg chg="addSp delSp modSp add mod modNotesTx">
        <pc:chgData name="Kapinos, Elizaveta" userId="faab5456-f7d1-42f8-bc5f-3e32d56c9773" providerId="ADAL" clId="{D1440782-6C82-4FEA-9029-C56B7D75DD33}" dt="2025-10-23T12:12:22.135" v="1934" actId="403"/>
        <pc:sldMkLst>
          <pc:docMk/>
          <pc:sldMk cId="4053049133" sldId="326"/>
        </pc:sldMkLst>
        <pc:spChg chg="mod">
          <ac:chgData name="Kapinos, Elizaveta" userId="faab5456-f7d1-42f8-bc5f-3e32d56c9773" providerId="ADAL" clId="{D1440782-6C82-4FEA-9029-C56B7D75DD33}" dt="2025-10-23T12:12:22.135" v="1934" actId="403"/>
          <ac:spMkLst>
            <pc:docMk/>
            <pc:sldMk cId="4053049133" sldId="326"/>
            <ac:spMk id="4" creationId="{D13F3EE2-F5E4-1163-6A78-5C3DE32855F9}"/>
          </ac:spMkLst>
        </pc:spChg>
        <pc:spChg chg="mod">
          <ac:chgData name="Kapinos, Elizaveta" userId="faab5456-f7d1-42f8-bc5f-3e32d56c9773" providerId="ADAL" clId="{D1440782-6C82-4FEA-9029-C56B7D75DD33}" dt="2025-10-23T12:12:22.135" v="1934" actId="403"/>
          <ac:spMkLst>
            <pc:docMk/>
            <pc:sldMk cId="4053049133" sldId="326"/>
            <ac:spMk id="6" creationId="{7A4AC415-D77F-9672-4A4C-E73022BBC6B2}"/>
          </ac:spMkLst>
        </pc:spChg>
        <pc:picChg chg="add mod">
          <ac:chgData name="Kapinos, Elizaveta" userId="faab5456-f7d1-42f8-bc5f-3e32d56c9773" providerId="ADAL" clId="{D1440782-6C82-4FEA-9029-C56B7D75DD33}" dt="2025-10-23T08:07:36.477" v="329" actId="1076"/>
          <ac:picMkLst>
            <pc:docMk/>
            <pc:sldMk cId="4053049133" sldId="326"/>
            <ac:picMk id="1026" creationId="{1E9141CB-2DB5-DDEE-A2E7-87A5D37BA5B4}"/>
          </ac:picMkLst>
        </pc:picChg>
      </pc:sldChg>
      <pc:sldChg chg="addSp delSp modSp new mod">
        <pc:chgData name="Kapinos, Elizaveta" userId="faab5456-f7d1-42f8-bc5f-3e32d56c9773" providerId="ADAL" clId="{D1440782-6C82-4FEA-9029-C56B7D75DD33}" dt="2025-10-23T12:12:16.729" v="1933" actId="1076"/>
        <pc:sldMkLst>
          <pc:docMk/>
          <pc:sldMk cId="2346426892" sldId="327"/>
        </pc:sldMkLst>
        <pc:spChg chg="mod">
          <ac:chgData name="Kapinos, Elizaveta" userId="faab5456-f7d1-42f8-bc5f-3e32d56c9773" providerId="ADAL" clId="{D1440782-6C82-4FEA-9029-C56B7D75DD33}" dt="2025-10-23T12:12:04.716" v="1931" actId="403"/>
          <ac:spMkLst>
            <pc:docMk/>
            <pc:sldMk cId="2346426892" sldId="327"/>
            <ac:spMk id="2" creationId="{5BEBB861-7B36-50F4-9814-3CE41346ECAB}"/>
          </ac:spMkLst>
        </pc:spChg>
        <pc:spChg chg="mod">
          <ac:chgData name="Kapinos, Elizaveta" userId="faab5456-f7d1-42f8-bc5f-3e32d56c9773" providerId="ADAL" clId="{D1440782-6C82-4FEA-9029-C56B7D75DD33}" dt="2025-10-23T08:10:13.910" v="400"/>
          <ac:spMkLst>
            <pc:docMk/>
            <pc:sldMk cId="2346426892" sldId="327"/>
            <ac:spMk id="3" creationId="{7BC6B29A-EBEC-155F-1D1A-189791EBD639}"/>
          </ac:spMkLst>
        </pc:spChg>
        <pc:spChg chg="mod">
          <ac:chgData name="Kapinos, Elizaveta" userId="faab5456-f7d1-42f8-bc5f-3e32d56c9773" providerId="ADAL" clId="{D1440782-6C82-4FEA-9029-C56B7D75DD33}" dt="2025-10-23T08:10:07.500" v="399"/>
          <ac:spMkLst>
            <pc:docMk/>
            <pc:sldMk cId="2346426892" sldId="327"/>
            <ac:spMk id="5" creationId="{52FD7F24-0012-AABC-BBB3-1C01C5FC498F}"/>
          </ac:spMkLst>
        </pc:spChg>
        <pc:spChg chg="mod">
          <ac:chgData name="Kapinos, Elizaveta" userId="faab5456-f7d1-42f8-bc5f-3e32d56c9773" providerId="ADAL" clId="{D1440782-6C82-4FEA-9029-C56B7D75DD33}" dt="2025-10-23T12:12:04.716" v="1931" actId="403"/>
          <ac:spMkLst>
            <pc:docMk/>
            <pc:sldMk cId="2346426892" sldId="327"/>
            <ac:spMk id="6" creationId="{93D702F6-1380-B54E-24A7-4ADBBA65089C}"/>
          </ac:spMkLst>
        </pc:spChg>
        <pc:spChg chg="add mod">
          <ac:chgData name="Kapinos, Elizaveta" userId="faab5456-f7d1-42f8-bc5f-3e32d56c9773" providerId="ADAL" clId="{D1440782-6C82-4FEA-9029-C56B7D75DD33}" dt="2025-10-23T12:12:16.729" v="1933" actId="1076"/>
          <ac:spMkLst>
            <pc:docMk/>
            <pc:sldMk cId="2346426892" sldId="327"/>
            <ac:spMk id="7" creationId="{888883B0-2268-D07C-9BE7-C4484B6570EA}"/>
          </ac:spMkLst>
        </pc:spChg>
      </pc:sldChg>
      <pc:sldChg chg="addSp delSp modSp add mod modClrScheme chgLayout">
        <pc:chgData name="Kapinos, Elizaveta" userId="faab5456-f7d1-42f8-bc5f-3e32d56c9773" providerId="ADAL" clId="{D1440782-6C82-4FEA-9029-C56B7D75DD33}" dt="2025-10-23T14:05:04.602" v="2147" actId="20577"/>
        <pc:sldMkLst>
          <pc:docMk/>
          <pc:sldMk cId="3009839463" sldId="329"/>
        </pc:sldMkLst>
        <pc:spChg chg="mod ord">
          <ac:chgData name="Kapinos, Elizaveta" userId="faab5456-f7d1-42f8-bc5f-3e32d56c9773" providerId="ADAL" clId="{D1440782-6C82-4FEA-9029-C56B7D75DD33}" dt="2025-10-23T14:05:04.602" v="2147" actId="20577"/>
          <ac:spMkLst>
            <pc:docMk/>
            <pc:sldMk cId="3009839463" sldId="329"/>
            <ac:spMk id="4" creationId="{6FFAECED-6F9A-2522-3690-0165432F7B5E}"/>
          </ac:spMkLst>
        </pc:spChg>
        <pc:spChg chg="mod">
          <ac:chgData name="Kapinos, Elizaveta" userId="faab5456-f7d1-42f8-bc5f-3e32d56c9773" providerId="ADAL" clId="{D1440782-6C82-4FEA-9029-C56B7D75DD33}" dt="2025-10-23T08:17:48.979" v="473" actId="20577"/>
          <ac:spMkLst>
            <pc:docMk/>
            <pc:sldMk cId="3009839463" sldId="329"/>
            <ac:spMk id="7" creationId="{C8A36816-15DB-A773-5613-5F467C03DD80}"/>
          </ac:spMkLst>
        </pc:spChg>
      </pc:sldChg>
      <pc:sldChg chg="addSp delSp modSp add mod ord">
        <pc:chgData name="Kapinos, Elizaveta" userId="faab5456-f7d1-42f8-bc5f-3e32d56c9773" providerId="ADAL" clId="{D1440782-6C82-4FEA-9029-C56B7D75DD33}" dt="2025-10-23T14:09:23.925" v="2223" actId="5793"/>
        <pc:sldMkLst>
          <pc:docMk/>
          <pc:sldMk cId="3047473157" sldId="333"/>
        </pc:sldMkLst>
        <pc:spChg chg="mod">
          <ac:chgData name="Kapinos, Elizaveta" userId="faab5456-f7d1-42f8-bc5f-3e32d56c9773" providerId="ADAL" clId="{D1440782-6C82-4FEA-9029-C56B7D75DD33}" dt="2025-10-23T14:09:23.259" v="2222" actId="20577"/>
          <ac:spMkLst>
            <pc:docMk/>
            <pc:sldMk cId="3047473157" sldId="333"/>
            <ac:spMk id="2" creationId="{B52C7BE7-1387-5CB3-70BA-4C387E650FF0}"/>
          </ac:spMkLst>
        </pc:spChg>
        <pc:spChg chg="mod">
          <ac:chgData name="Kapinos, Elizaveta" userId="faab5456-f7d1-42f8-bc5f-3e32d56c9773" providerId="ADAL" clId="{D1440782-6C82-4FEA-9029-C56B7D75DD33}" dt="2025-10-23T08:35:55.798" v="1161"/>
          <ac:spMkLst>
            <pc:docMk/>
            <pc:sldMk cId="3047473157" sldId="333"/>
            <ac:spMk id="5" creationId="{39D0C11C-E9B4-D748-AD2A-8D71A711A8D1}"/>
          </ac:spMkLst>
        </pc:spChg>
        <pc:spChg chg="mod">
          <ac:chgData name="Kapinos, Elizaveta" userId="faab5456-f7d1-42f8-bc5f-3e32d56c9773" providerId="ADAL" clId="{D1440782-6C82-4FEA-9029-C56B7D75DD33}" dt="2025-10-23T14:09:23.925" v="2223" actId="5793"/>
          <ac:spMkLst>
            <pc:docMk/>
            <pc:sldMk cId="3047473157" sldId="333"/>
            <ac:spMk id="6" creationId="{F6730FF1-9861-841E-41CC-39DB897722EA}"/>
          </ac:spMkLst>
        </pc:spChg>
        <pc:picChg chg="add mod">
          <ac:chgData name="Kapinos, Elizaveta" userId="faab5456-f7d1-42f8-bc5f-3e32d56c9773" providerId="ADAL" clId="{D1440782-6C82-4FEA-9029-C56B7D75DD33}" dt="2025-10-23T08:36:22.971" v="1166" actId="1076"/>
          <ac:picMkLst>
            <pc:docMk/>
            <pc:sldMk cId="3047473157" sldId="333"/>
            <ac:picMk id="4" creationId="{8F92BB0C-E5F8-1091-A1D4-F9EEFCD666A5}"/>
          </ac:picMkLst>
        </pc:picChg>
      </pc:sldChg>
      <pc:sldChg chg="addSp delSp modSp new mod">
        <pc:chgData name="Kapinos, Elizaveta" userId="faab5456-f7d1-42f8-bc5f-3e32d56c9773" providerId="ADAL" clId="{D1440782-6C82-4FEA-9029-C56B7D75DD33}" dt="2025-10-23T12:11:44.234" v="1928" actId="403"/>
        <pc:sldMkLst>
          <pc:docMk/>
          <pc:sldMk cId="2641414216" sldId="334"/>
        </pc:sldMkLst>
        <pc:spChg chg="mod">
          <ac:chgData name="Kapinos, Elizaveta" userId="faab5456-f7d1-42f8-bc5f-3e32d56c9773" providerId="ADAL" clId="{D1440782-6C82-4FEA-9029-C56B7D75DD33}" dt="2025-10-23T08:37:52.219" v="1242"/>
          <ac:spMkLst>
            <pc:docMk/>
            <pc:sldMk cId="2641414216" sldId="334"/>
            <ac:spMk id="3" creationId="{82ABD722-CC25-1147-082A-B9256C2D16EA}"/>
          </ac:spMkLst>
        </pc:spChg>
        <pc:spChg chg="mod">
          <ac:chgData name="Kapinos, Elizaveta" userId="faab5456-f7d1-42f8-bc5f-3e32d56c9773" providerId="ADAL" clId="{D1440782-6C82-4FEA-9029-C56B7D75DD33}" dt="2025-10-23T08:37:58.129" v="1243"/>
          <ac:spMkLst>
            <pc:docMk/>
            <pc:sldMk cId="2641414216" sldId="334"/>
            <ac:spMk id="4" creationId="{C7B69524-E75A-2023-05FC-218BA8275038}"/>
          </ac:spMkLst>
        </pc:spChg>
        <pc:spChg chg="add mod">
          <ac:chgData name="Kapinos, Elizaveta" userId="faab5456-f7d1-42f8-bc5f-3e32d56c9773" providerId="ADAL" clId="{D1440782-6C82-4FEA-9029-C56B7D75DD33}" dt="2025-10-23T08:50:19.166" v="1388" actId="1036"/>
          <ac:spMkLst>
            <pc:docMk/>
            <pc:sldMk cId="2641414216" sldId="334"/>
            <ac:spMk id="7" creationId="{EA6BF68E-C3C6-5642-0020-8C4307AA95CC}"/>
          </ac:spMkLst>
        </pc:spChg>
        <pc:spChg chg="add mod">
          <ac:chgData name="Kapinos, Elizaveta" userId="faab5456-f7d1-42f8-bc5f-3e32d56c9773" providerId="ADAL" clId="{D1440782-6C82-4FEA-9029-C56B7D75DD33}" dt="2025-10-23T12:11:44.234" v="1928" actId="403"/>
          <ac:spMkLst>
            <pc:docMk/>
            <pc:sldMk cId="2641414216" sldId="334"/>
            <ac:spMk id="11" creationId="{6B55E0DC-BF3F-D8A0-D0AC-F4054A9472E7}"/>
          </ac:spMkLst>
        </pc:spChg>
        <pc:spChg chg="add mod">
          <ac:chgData name="Kapinos, Elizaveta" userId="faab5456-f7d1-42f8-bc5f-3e32d56c9773" providerId="ADAL" clId="{D1440782-6C82-4FEA-9029-C56B7D75DD33}" dt="2025-10-23T12:11:44.234" v="1928" actId="403"/>
          <ac:spMkLst>
            <pc:docMk/>
            <pc:sldMk cId="2641414216" sldId="334"/>
            <ac:spMk id="13" creationId="{3FBFDB18-6DD5-9EEB-36D9-E4329A80653E}"/>
          </ac:spMkLst>
        </pc:spChg>
      </pc:sldChg>
      <pc:sldChg chg="addSp delSp modSp add mod">
        <pc:chgData name="Kapinos, Elizaveta" userId="faab5456-f7d1-42f8-bc5f-3e32d56c9773" providerId="ADAL" clId="{D1440782-6C82-4FEA-9029-C56B7D75DD33}" dt="2025-10-23T12:11:38.367" v="1927" actId="12"/>
        <pc:sldMkLst>
          <pc:docMk/>
          <pc:sldMk cId="3957575026" sldId="335"/>
        </pc:sldMkLst>
        <pc:spChg chg="mod">
          <ac:chgData name="Kapinos, Elizaveta" userId="faab5456-f7d1-42f8-bc5f-3e32d56c9773" providerId="ADAL" clId="{D1440782-6C82-4FEA-9029-C56B7D75DD33}" dt="2025-10-23T12:11:34.902" v="1926" actId="12"/>
          <ac:spMkLst>
            <pc:docMk/>
            <pc:sldMk cId="3957575026" sldId="335"/>
            <ac:spMk id="2" creationId="{B6C640FB-B575-A686-C2ED-89C3AC43CFA7}"/>
          </ac:spMkLst>
        </pc:spChg>
        <pc:spChg chg="add mod">
          <ac:chgData name="Kapinos, Elizaveta" userId="faab5456-f7d1-42f8-bc5f-3e32d56c9773" providerId="ADAL" clId="{D1440782-6C82-4FEA-9029-C56B7D75DD33}" dt="2025-10-23T12:11:38.367" v="1927" actId="12"/>
          <ac:spMkLst>
            <pc:docMk/>
            <pc:sldMk cId="3957575026" sldId="335"/>
            <ac:spMk id="5" creationId="{64B0066E-91A0-E11C-275A-29615300C36F}"/>
          </ac:spMkLst>
        </pc:spChg>
        <pc:spChg chg="mod">
          <ac:chgData name="Kapinos, Elizaveta" userId="faab5456-f7d1-42f8-bc5f-3e32d56c9773" providerId="ADAL" clId="{D1440782-6C82-4FEA-9029-C56B7D75DD33}" dt="2025-10-23T12:11:27.930" v="1925" actId="255"/>
          <ac:spMkLst>
            <pc:docMk/>
            <pc:sldMk cId="3957575026" sldId="335"/>
            <ac:spMk id="7" creationId="{7D949431-7C32-4DD7-0766-685EAD9AE1A1}"/>
          </ac:spMkLst>
        </pc:spChg>
      </pc:sldChg>
      <pc:sldChg chg="delSp modSp add mod ord">
        <pc:chgData name="Kapinos, Elizaveta" userId="faab5456-f7d1-42f8-bc5f-3e32d56c9773" providerId="ADAL" clId="{D1440782-6C82-4FEA-9029-C56B7D75DD33}" dt="2025-10-23T12:11:05.670" v="1923" actId="403"/>
        <pc:sldMkLst>
          <pc:docMk/>
          <pc:sldMk cId="3869131540" sldId="337"/>
        </pc:sldMkLst>
        <pc:spChg chg="mod">
          <ac:chgData name="Kapinos, Elizaveta" userId="faab5456-f7d1-42f8-bc5f-3e32d56c9773" providerId="ADAL" clId="{D1440782-6C82-4FEA-9029-C56B7D75DD33}" dt="2025-10-23T12:11:05.670" v="1923" actId="403"/>
          <ac:spMkLst>
            <pc:docMk/>
            <pc:sldMk cId="3869131540" sldId="337"/>
            <ac:spMk id="2" creationId="{50FF4250-BE8C-2019-CF21-70E99088FA34}"/>
          </ac:spMkLst>
        </pc:spChg>
        <pc:spChg chg="mod">
          <ac:chgData name="Kapinos, Elizaveta" userId="faab5456-f7d1-42f8-bc5f-3e32d56c9773" providerId="ADAL" clId="{D1440782-6C82-4FEA-9029-C56B7D75DD33}" dt="2025-10-23T12:11:05.670" v="1923" actId="403"/>
          <ac:spMkLst>
            <pc:docMk/>
            <pc:sldMk cId="3869131540" sldId="337"/>
            <ac:spMk id="4" creationId="{8AB7586B-85F9-C39A-CC56-4C438A7F8122}"/>
          </ac:spMkLst>
        </pc:spChg>
        <pc:spChg chg="mod">
          <ac:chgData name="Kapinos, Elizaveta" userId="faab5456-f7d1-42f8-bc5f-3e32d56c9773" providerId="ADAL" clId="{D1440782-6C82-4FEA-9029-C56B7D75DD33}" dt="2025-10-23T12:11:05.670" v="1923" actId="403"/>
          <ac:spMkLst>
            <pc:docMk/>
            <pc:sldMk cId="3869131540" sldId="337"/>
            <ac:spMk id="6" creationId="{51B697A6-8EF7-596B-104D-BB18B855A70E}"/>
          </ac:spMkLst>
        </pc:spChg>
        <pc:spChg chg="mod">
          <ac:chgData name="Kapinos, Elizaveta" userId="faab5456-f7d1-42f8-bc5f-3e32d56c9773" providerId="ADAL" clId="{D1440782-6C82-4FEA-9029-C56B7D75DD33}" dt="2025-10-23T08:56:37.206" v="1450"/>
          <ac:spMkLst>
            <pc:docMk/>
            <pc:sldMk cId="3869131540" sldId="337"/>
            <ac:spMk id="8" creationId="{F22C5170-EC11-DE3D-38C1-C6E20422D849}"/>
          </ac:spMkLst>
        </pc:spChg>
        <pc:spChg chg="mod">
          <ac:chgData name="Kapinos, Elizaveta" userId="faab5456-f7d1-42f8-bc5f-3e32d56c9773" providerId="ADAL" clId="{D1440782-6C82-4FEA-9029-C56B7D75DD33}" dt="2025-10-23T08:56:29.620" v="1449"/>
          <ac:spMkLst>
            <pc:docMk/>
            <pc:sldMk cId="3869131540" sldId="337"/>
            <ac:spMk id="9" creationId="{9D4511DE-A13C-CA73-45B2-CB4766DEBC90}"/>
          </ac:spMkLst>
        </pc:spChg>
      </pc:sldChg>
      <pc:sldChg chg="modSp add mod">
        <pc:chgData name="Kapinos, Elizaveta" userId="faab5456-f7d1-42f8-bc5f-3e32d56c9773" providerId="ADAL" clId="{D1440782-6C82-4FEA-9029-C56B7D75DD33}" dt="2025-10-23T12:10:59.924" v="1922" actId="403"/>
        <pc:sldMkLst>
          <pc:docMk/>
          <pc:sldMk cId="3146776058" sldId="338"/>
        </pc:sldMkLst>
        <pc:spChg chg="mod">
          <ac:chgData name="Kapinos, Elizaveta" userId="faab5456-f7d1-42f8-bc5f-3e32d56c9773" providerId="ADAL" clId="{D1440782-6C82-4FEA-9029-C56B7D75DD33}" dt="2025-10-23T12:10:59.924" v="1922" actId="403"/>
          <ac:spMkLst>
            <pc:docMk/>
            <pc:sldMk cId="3146776058" sldId="338"/>
            <ac:spMk id="2" creationId="{07F0886C-5D34-90F5-8C94-EBF62FC4FA7D}"/>
          </ac:spMkLst>
        </pc:spChg>
        <pc:spChg chg="mod">
          <ac:chgData name="Kapinos, Elizaveta" userId="faab5456-f7d1-42f8-bc5f-3e32d56c9773" providerId="ADAL" clId="{D1440782-6C82-4FEA-9029-C56B7D75DD33}" dt="2025-10-23T12:10:59.924" v="1922" actId="403"/>
          <ac:spMkLst>
            <pc:docMk/>
            <pc:sldMk cId="3146776058" sldId="338"/>
            <ac:spMk id="4" creationId="{939F2A23-64CA-FE3A-BF39-0923C195065E}"/>
          </ac:spMkLst>
        </pc:spChg>
        <pc:spChg chg="mod">
          <ac:chgData name="Kapinos, Elizaveta" userId="faab5456-f7d1-42f8-bc5f-3e32d56c9773" providerId="ADAL" clId="{D1440782-6C82-4FEA-9029-C56B7D75DD33}" dt="2025-10-23T12:10:59.924" v="1922" actId="403"/>
          <ac:spMkLst>
            <pc:docMk/>
            <pc:sldMk cId="3146776058" sldId="338"/>
            <ac:spMk id="6" creationId="{1C6CDAD8-EFEB-B26B-6567-7437430C1066}"/>
          </ac:spMkLst>
        </pc:spChg>
        <pc:spChg chg="mod">
          <ac:chgData name="Kapinos, Elizaveta" userId="faab5456-f7d1-42f8-bc5f-3e32d56c9773" providerId="ADAL" clId="{D1440782-6C82-4FEA-9029-C56B7D75DD33}" dt="2025-10-23T08:58:09.619" v="1481"/>
          <ac:spMkLst>
            <pc:docMk/>
            <pc:sldMk cId="3146776058" sldId="338"/>
            <ac:spMk id="9" creationId="{004815E8-9FDC-881B-E17F-38B65226AEE4}"/>
          </ac:spMkLst>
        </pc:spChg>
      </pc:sldChg>
      <pc:sldChg chg="modSp add mod ord">
        <pc:chgData name="Kapinos, Elizaveta" userId="faab5456-f7d1-42f8-bc5f-3e32d56c9773" providerId="ADAL" clId="{D1440782-6C82-4FEA-9029-C56B7D75DD33}" dt="2025-10-23T14:10:33.290" v="2233" actId="207"/>
        <pc:sldMkLst>
          <pc:docMk/>
          <pc:sldMk cId="1942513497" sldId="339"/>
        </pc:sldMkLst>
        <pc:spChg chg="mod">
          <ac:chgData name="Kapinos, Elizaveta" userId="faab5456-f7d1-42f8-bc5f-3e32d56c9773" providerId="ADAL" clId="{D1440782-6C82-4FEA-9029-C56B7D75DD33}" dt="2025-10-23T14:10:33.290" v="2233" actId="207"/>
          <ac:spMkLst>
            <pc:docMk/>
            <pc:sldMk cId="1942513497" sldId="339"/>
            <ac:spMk id="4" creationId="{C25B8F86-AB9A-F405-2D86-BBE2181BF116}"/>
          </ac:spMkLst>
        </pc:spChg>
        <pc:spChg chg="mod">
          <ac:chgData name="Kapinos, Elizaveta" userId="faab5456-f7d1-42f8-bc5f-3e32d56c9773" providerId="ADAL" clId="{D1440782-6C82-4FEA-9029-C56B7D75DD33}" dt="2025-10-23T08:59:28.054" v="1517" actId="14100"/>
          <ac:spMkLst>
            <pc:docMk/>
            <pc:sldMk cId="1942513497" sldId="339"/>
            <ac:spMk id="8" creationId="{B18FA950-47F7-99AB-638B-CEC7EE802B44}"/>
          </ac:spMkLst>
        </pc:spChg>
      </pc:sldChg>
      <pc:sldChg chg="addSp modSp add mod ord">
        <pc:chgData name="Kapinos, Elizaveta" userId="faab5456-f7d1-42f8-bc5f-3e32d56c9773" providerId="ADAL" clId="{D1440782-6C82-4FEA-9029-C56B7D75DD33}" dt="2025-10-23T12:10:35" v="1921" actId="14100"/>
        <pc:sldMkLst>
          <pc:docMk/>
          <pc:sldMk cId="1789582943" sldId="340"/>
        </pc:sldMkLst>
        <pc:spChg chg="mod">
          <ac:chgData name="Kapinos, Elizaveta" userId="faab5456-f7d1-42f8-bc5f-3e32d56c9773" providerId="ADAL" clId="{D1440782-6C82-4FEA-9029-C56B7D75DD33}" dt="2025-10-23T11:55:34.900" v="1908" actId="21"/>
          <ac:spMkLst>
            <pc:docMk/>
            <pc:sldMk cId="1789582943" sldId="340"/>
            <ac:spMk id="2" creationId="{2D77FF8F-D328-7642-94EC-2EF173BAB59E}"/>
          </ac:spMkLst>
        </pc:spChg>
        <pc:spChg chg="add mod">
          <ac:chgData name="Kapinos, Elizaveta" userId="faab5456-f7d1-42f8-bc5f-3e32d56c9773" providerId="ADAL" clId="{D1440782-6C82-4FEA-9029-C56B7D75DD33}" dt="2025-10-23T12:10:35" v="1921" actId="14100"/>
          <ac:spMkLst>
            <pc:docMk/>
            <pc:sldMk cId="1789582943" sldId="340"/>
            <ac:spMk id="3" creationId="{2EC5C22A-9E8B-D2AB-0387-4887D557AC42}"/>
          </ac:spMkLst>
        </pc:spChg>
        <pc:spChg chg="mod">
          <ac:chgData name="Kapinos, Elizaveta" userId="faab5456-f7d1-42f8-bc5f-3e32d56c9773" providerId="ADAL" clId="{D1440782-6C82-4FEA-9029-C56B7D75DD33}" dt="2025-10-23T11:55:07.293" v="1903" actId="403"/>
          <ac:spMkLst>
            <pc:docMk/>
            <pc:sldMk cId="1789582943" sldId="340"/>
            <ac:spMk id="4" creationId="{12759FBA-1DD0-AFD4-886A-77C5753E61CD}"/>
          </ac:spMkLst>
        </pc:spChg>
        <pc:spChg chg="mod">
          <ac:chgData name="Kapinos, Elizaveta" userId="faab5456-f7d1-42f8-bc5f-3e32d56c9773" providerId="ADAL" clId="{D1440782-6C82-4FEA-9029-C56B7D75DD33}" dt="2025-10-23T11:55:07.293" v="1903" actId="403"/>
          <ac:spMkLst>
            <pc:docMk/>
            <pc:sldMk cId="1789582943" sldId="340"/>
            <ac:spMk id="6" creationId="{C200F15C-B9CF-C737-B3F2-1A83E143FFA7}"/>
          </ac:spMkLst>
        </pc:spChg>
        <pc:spChg chg="mod">
          <ac:chgData name="Kapinos, Elizaveta" userId="faab5456-f7d1-42f8-bc5f-3e32d56c9773" providerId="ADAL" clId="{D1440782-6C82-4FEA-9029-C56B7D75DD33}" dt="2025-10-23T09:00:33.427" v="1527"/>
          <ac:spMkLst>
            <pc:docMk/>
            <pc:sldMk cId="1789582943" sldId="340"/>
            <ac:spMk id="9" creationId="{4AABEF36-10C6-2ED5-3D2B-CB8E71A4C9C4}"/>
          </ac:spMkLst>
        </pc:spChg>
      </pc:sldChg>
      <pc:sldChg chg="modSp add mod ord">
        <pc:chgData name="Kapinos, Elizaveta" userId="faab5456-f7d1-42f8-bc5f-3e32d56c9773" providerId="ADAL" clId="{D1440782-6C82-4FEA-9029-C56B7D75DD33}" dt="2025-10-23T11:54:58.719" v="1902" actId="403"/>
        <pc:sldMkLst>
          <pc:docMk/>
          <pc:sldMk cId="2052924696" sldId="341"/>
        </pc:sldMkLst>
        <pc:spChg chg="mod">
          <ac:chgData name="Kapinos, Elizaveta" userId="faab5456-f7d1-42f8-bc5f-3e32d56c9773" providerId="ADAL" clId="{D1440782-6C82-4FEA-9029-C56B7D75DD33}" dt="2025-10-23T11:54:58.719" v="1902" actId="403"/>
          <ac:spMkLst>
            <pc:docMk/>
            <pc:sldMk cId="2052924696" sldId="341"/>
            <ac:spMk id="2" creationId="{CB6A2B54-D77B-37B7-20FB-985A6E7B7376}"/>
          </ac:spMkLst>
        </pc:spChg>
        <pc:spChg chg="mod">
          <ac:chgData name="Kapinos, Elizaveta" userId="faab5456-f7d1-42f8-bc5f-3e32d56c9773" providerId="ADAL" clId="{D1440782-6C82-4FEA-9029-C56B7D75DD33}" dt="2025-10-23T11:54:58.719" v="1902" actId="403"/>
          <ac:spMkLst>
            <pc:docMk/>
            <pc:sldMk cId="2052924696" sldId="341"/>
            <ac:spMk id="4" creationId="{1A6028EB-D113-5378-9C04-6008903A86A9}"/>
          </ac:spMkLst>
        </pc:spChg>
        <pc:spChg chg="mod">
          <ac:chgData name="Kapinos, Elizaveta" userId="faab5456-f7d1-42f8-bc5f-3e32d56c9773" providerId="ADAL" clId="{D1440782-6C82-4FEA-9029-C56B7D75DD33}" dt="2025-10-23T11:54:58.719" v="1902" actId="403"/>
          <ac:spMkLst>
            <pc:docMk/>
            <pc:sldMk cId="2052924696" sldId="341"/>
            <ac:spMk id="6" creationId="{FD1FC310-6F74-C336-6363-30F806E132E1}"/>
          </ac:spMkLst>
        </pc:spChg>
        <pc:spChg chg="mod">
          <ac:chgData name="Kapinos, Elizaveta" userId="faab5456-f7d1-42f8-bc5f-3e32d56c9773" providerId="ADAL" clId="{D1440782-6C82-4FEA-9029-C56B7D75DD33}" dt="2025-10-23T09:01:36.635" v="1537"/>
          <ac:spMkLst>
            <pc:docMk/>
            <pc:sldMk cId="2052924696" sldId="341"/>
            <ac:spMk id="9" creationId="{67D95FC7-3F5E-708A-E1AD-FED6BE3EECC5}"/>
          </ac:spMkLst>
        </pc:spChg>
      </pc:sldChg>
      <pc:sldChg chg="delSp modSp add mod ord modClrScheme chgLayout">
        <pc:chgData name="Kapinos, Elizaveta" userId="faab5456-f7d1-42f8-bc5f-3e32d56c9773" providerId="ADAL" clId="{D1440782-6C82-4FEA-9029-C56B7D75DD33}" dt="2025-10-23T12:20:08.254" v="1952" actId="948"/>
        <pc:sldMkLst>
          <pc:docMk/>
          <pc:sldMk cId="3154325271" sldId="342"/>
        </pc:sldMkLst>
        <pc:spChg chg="mod ord">
          <ac:chgData name="Kapinos, Elizaveta" userId="faab5456-f7d1-42f8-bc5f-3e32d56c9773" providerId="ADAL" clId="{D1440782-6C82-4FEA-9029-C56B7D75DD33}" dt="2025-10-23T12:20:08.254" v="1952" actId="948"/>
          <ac:spMkLst>
            <pc:docMk/>
            <pc:sldMk cId="3154325271" sldId="342"/>
            <ac:spMk id="2" creationId="{508A6F2C-72A3-1417-5504-D26EDF42B378}"/>
          </ac:spMkLst>
        </pc:spChg>
        <pc:spChg chg="mod ord">
          <ac:chgData name="Kapinos, Elizaveta" userId="faab5456-f7d1-42f8-bc5f-3e32d56c9773" providerId="ADAL" clId="{D1440782-6C82-4FEA-9029-C56B7D75DD33}" dt="2025-10-23T11:30:00.114" v="1583" actId="700"/>
          <ac:spMkLst>
            <pc:docMk/>
            <pc:sldMk cId="3154325271" sldId="342"/>
            <ac:spMk id="3" creationId="{791D2D5A-21D1-FB34-6D02-200C9979BFC5}"/>
          </ac:spMkLst>
        </pc:spChg>
        <pc:spChg chg="mod ord">
          <ac:chgData name="Kapinos, Elizaveta" userId="faab5456-f7d1-42f8-bc5f-3e32d56c9773" providerId="ADAL" clId="{D1440782-6C82-4FEA-9029-C56B7D75DD33}" dt="2025-10-23T11:30:00.114" v="1583" actId="700"/>
          <ac:spMkLst>
            <pc:docMk/>
            <pc:sldMk cId="3154325271" sldId="342"/>
            <ac:spMk id="5" creationId="{041C45C9-A55A-106B-FB26-732456892342}"/>
          </ac:spMkLst>
        </pc:spChg>
        <pc:spChg chg="mod ord">
          <ac:chgData name="Kapinos, Elizaveta" userId="faab5456-f7d1-42f8-bc5f-3e32d56c9773" providerId="ADAL" clId="{D1440782-6C82-4FEA-9029-C56B7D75DD33}" dt="2025-10-23T11:54:24.769" v="1899" actId="1076"/>
          <ac:spMkLst>
            <pc:docMk/>
            <pc:sldMk cId="3154325271" sldId="342"/>
            <ac:spMk id="6" creationId="{E421FC14-CF52-77B3-AA6A-791CEDC3E6C4}"/>
          </ac:spMkLst>
        </pc:spChg>
      </pc:sldChg>
      <pc:sldChg chg="modSp add mod ord">
        <pc:chgData name="Kapinos, Elizaveta" userId="faab5456-f7d1-42f8-bc5f-3e32d56c9773" providerId="ADAL" clId="{D1440782-6C82-4FEA-9029-C56B7D75DD33}" dt="2025-10-23T12:21:23.916" v="1979" actId="20577"/>
        <pc:sldMkLst>
          <pc:docMk/>
          <pc:sldMk cId="3544544436" sldId="344"/>
        </pc:sldMkLst>
        <pc:spChg chg="mod">
          <ac:chgData name="Kapinos, Elizaveta" userId="faab5456-f7d1-42f8-bc5f-3e32d56c9773" providerId="ADAL" clId="{D1440782-6C82-4FEA-9029-C56B7D75DD33}" dt="2025-10-23T11:54:07.320" v="1896" actId="403"/>
          <ac:spMkLst>
            <pc:docMk/>
            <pc:sldMk cId="3544544436" sldId="344"/>
            <ac:spMk id="2" creationId="{F8D4A494-3419-E691-AABE-C06A8CD47E74}"/>
          </ac:spMkLst>
        </pc:spChg>
        <pc:spChg chg="mod">
          <ac:chgData name="Kapinos, Elizaveta" userId="faab5456-f7d1-42f8-bc5f-3e32d56c9773" providerId="ADAL" clId="{D1440782-6C82-4FEA-9029-C56B7D75DD33}" dt="2025-10-23T11:32:05.495" v="1596"/>
          <ac:spMkLst>
            <pc:docMk/>
            <pc:sldMk cId="3544544436" sldId="344"/>
            <ac:spMk id="5" creationId="{2A2F2618-46FE-C320-0B15-83986791C7D0}"/>
          </ac:spMkLst>
        </pc:spChg>
        <pc:spChg chg="mod">
          <ac:chgData name="Kapinos, Elizaveta" userId="faab5456-f7d1-42f8-bc5f-3e32d56c9773" providerId="ADAL" clId="{D1440782-6C82-4FEA-9029-C56B7D75DD33}" dt="2025-10-23T11:54:07.320" v="1896" actId="403"/>
          <ac:spMkLst>
            <pc:docMk/>
            <pc:sldMk cId="3544544436" sldId="344"/>
            <ac:spMk id="7" creationId="{A91CFEDA-548B-DF1A-9A97-29141DE52F3A}"/>
          </ac:spMkLst>
        </pc:spChg>
        <pc:spChg chg="mod">
          <ac:chgData name="Kapinos, Elizaveta" userId="faab5456-f7d1-42f8-bc5f-3e32d56c9773" providerId="ADAL" clId="{D1440782-6C82-4FEA-9029-C56B7D75DD33}" dt="2025-10-23T12:21:23.916" v="1979" actId="20577"/>
          <ac:spMkLst>
            <pc:docMk/>
            <pc:sldMk cId="3544544436" sldId="344"/>
            <ac:spMk id="8" creationId="{54E929AB-B5EB-8F65-7A61-C8035B4C3054}"/>
          </ac:spMkLst>
        </pc:spChg>
      </pc:sldChg>
      <pc:sldChg chg="addSp delSp modSp add mod">
        <pc:chgData name="Kapinos, Elizaveta" userId="faab5456-f7d1-42f8-bc5f-3e32d56c9773" providerId="ADAL" clId="{D1440782-6C82-4FEA-9029-C56B7D75DD33}" dt="2025-10-23T11:47:47.407" v="1816" actId="1076"/>
        <pc:sldMkLst>
          <pc:docMk/>
          <pc:sldMk cId="306082900" sldId="345"/>
        </pc:sldMkLst>
        <pc:spChg chg="mod">
          <ac:chgData name="Kapinos, Elizaveta" userId="faab5456-f7d1-42f8-bc5f-3e32d56c9773" providerId="ADAL" clId="{D1440782-6C82-4FEA-9029-C56B7D75DD33}" dt="2025-10-23T11:47:47.407" v="1816" actId="1076"/>
          <ac:spMkLst>
            <pc:docMk/>
            <pc:sldMk cId="306082900" sldId="345"/>
            <ac:spMk id="6" creationId="{7AE0879F-024C-6FCA-759A-365575ADE54F}"/>
          </ac:spMkLst>
        </pc:spChg>
        <pc:spChg chg="add mod">
          <ac:chgData name="Kapinos, Elizaveta" userId="faab5456-f7d1-42f8-bc5f-3e32d56c9773" providerId="ADAL" clId="{D1440782-6C82-4FEA-9029-C56B7D75DD33}" dt="2025-10-23T11:42:57.925" v="1741" actId="21"/>
          <ac:spMkLst>
            <pc:docMk/>
            <pc:sldMk cId="306082900" sldId="345"/>
            <ac:spMk id="11" creationId="{3BFA3740-814C-9B61-8435-2EDD951AA87F}"/>
          </ac:spMkLst>
        </pc:spChg>
        <pc:spChg chg="add mod">
          <ac:chgData name="Kapinos, Elizaveta" userId="faab5456-f7d1-42f8-bc5f-3e32d56c9773" providerId="ADAL" clId="{D1440782-6C82-4FEA-9029-C56B7D75DD33}" dt="2025-10-23T11:43:09.029" v="1746" actId="21"/>
          <ac:spMkLst>
            <pc:docMk/>
            <pc:sldMk cId="306082900" sldId="345"/>
            <ac:spMk id="12" creationId="{D559F0F7-8A29-5A05-82D1-90B1AB08AF1C}"/>
          </ac:spMkLst>
        </pc:spChg>
        <pc:spChg chg="add mod">
          <ac:chgData name="Kapinos, Elizaveta" userId="faab5456-f7d1-42f8-bc5f-3e32d56c9773" providerId="ADAL" clId="{D1440782-6C82-4FEA-9029-C56B7D75DD33}" dt="2025-10-23T11:43:29.752" v="1752" actId="1076"/>
          <ac:spMkLst>
            <pc:docMk/>
            <pc:sldMk cId="306082900" sldId="345"/>
            <ac:spMk id="13" creationId="{E08F9761-BD2F-8457-3598-9BABDF4940CE}"/>
          </ac:spMkLst>
        </pc:spChg>
        <pc:spChg chg="add mod">
          <ac:chgData name="Kapinos, Elizaveta" userId="faab5456-f7d1-42f8-bc5f-3e32d56c9773" providerId="ADAL" clId="{D1440782-6C82-4FEA-9029-C56B7D75DD33}" dt="2025-10-23T11:43:33.880" v="1754" actId="1076"/>
          <ac:spMkLst>
            <pc:docMk/>
            <pc:sldMk cId="306082900" sldId="345"/>
            <ac:spMk id="16" creationId="{BA9C3EDA-C281-F92E-7553-199B4C681997}"/>
          </ac:spMkLst>
        </pc:spChg>
        <pc:spChg chg="add mod">
          <ac:chgData name="Kapinos, Elizaveta" userId="faab5456-f7d1-42f8-bc5f-3e32d56c9773" providerId="ADAL" clId="{D1440782-6C82-4FEA-9029-C56B7D75DD33}" dt="2025-10-23T11:43:40.896" v="1756" actId="1076"/>
          <ac:spMkLst>
            <pc:docMk/>
            <pc:sldMk cId="306082900" sldId="345"/>
            <ac:spMk id="17" creationId="{447B77C4-7D53-785D-8454-89C5E07B0174}"/>
          </ac:spMkLst>
        </pc:spChg>
        <pc:spChg chg="add mod">
          <ac:chgData name="Kapinos, Elizaveta" userId="faab5456-f7d1-42f8-bc5f-3e32d56c9773" providerId="ADAL" clId="{D1440782-6C82-4FEA-9029-C56B7D75DD33}" dt="2025-10-23T11:43:48.320" v="1758" actId="1076"/>
          <ac:spMkLst>
            <pc:docMk/>
            <pc:sldMk cId="306082900" sldId="345"/>
            <ac:spMk id="18" creationId="{735BDDEA-ADDB-7FE3-B9D4-499830B6CF8D}"/>
          </ac:spMkLst>
        </pc:spChg>
        <pc:spChg chg="add mod">
          <ac:chgData name="Kapinos, Elizaveta" userId="faab5456-f7d1-42f8-bc5f-3e32d56c9773" providerId="ADAL" clId="{D1440782-6C82-4FEA-9029-C56B7D75DD33}" dt="2025-10-23T11:44:57.286" v="1776" actId="208"/>
          <ac:spMkLst>
            <pc:docMk/>
            <pc:sldMk cId="306082900" sldId="345"/>
            <ac:spMk id="19" creationId="{682E0172-A9DC-3A37-844C-C5B3AB5C3988}"/>
          </ac:spMkLst>
        </pc:spChg>
        <pc:spChg chg="add mod">
          <ac:chgData name="Kapinos, Elizaveta" userId="faab5456-f7d1-42f8-bc5f-3e32d56c9773" providerId="ADAL" clId="{D1440782-6C82-4FEA-9029-C56B7D75DD33}" dt="2025-10-23T11:44:57.286" v="1776" actId="208"/>
          <ac:spMkLst>
            <pc:docMk/>
            <pc:sldMk cId="306082900" sldId="345"/>
            <ac:spMk id="20" creationId="{7C88B671-895B-5474-5934-B9E17518DFB8}"/>
          </ac:spMkLst>
        </pc:spChg>
        <pc:spChg chg="add mod">
          <ac:chgData name="Kapinos, Elizaveta" userId="faab5456-f7d1-42f8-bc5f-3e32d56c9773" providerId="ADAL" clId="{D1440782-6C82-4FEA-9029-C56B7D75DD33}" dt="2025-10-23T11:44:57.286" v="1776" actId="208"/>
          <ac:spMkLst>
            <pc:docMk/>
            <pc:sldMk cId="306082900" sldId="345"/>
            <ac:spMk id="21" creationId="{CC722142-BAD9-DCF7-B738-B2EAB0CBB3BE}"/>
          </ac:spMkLst>
        </pc:spChg>
        <pc:spChg chg="add mod">
          <ac:chgData name="Kapinos, Elizaveta" userId="faab5456-f7d1-42f8-bc5f-3e32d56c9773" providerId="ADAL" clId="{D1440782-6C82-4FEA-9029-C56B7D75DD33}" dt="2025-10-23T11:44:57.286" v="1776" actId="208"/>
          <ac:spMkLst>
            <pc:docMk/>
            <pc:sldMk cId="306082900" sldId="345"/>
            <ac:spMk id="22" creationId="{41DF20DC-EC8D-3E91-7527-31CF496A4F2D}"/>
          </ac:spMkLst>
        </pc:spChg>
        <pc:cxnChg chg="add mod">
          <ac:chgData name="Kapinos, Elizaveta" userId="faab5456-f7d1-42f8-bc5f-3e32d56c9773" providerId="ADAL" clId="{D1440782-6C82-4FEA-9029-C56B7D75DD33}" dt="2025-10-23T11:40:12.001" v="1661" actId="1076"/>
          <ac:cxnSpMkLst>
            <pc:docMk/>
            <pc:sldMk cId="306082900" sldId="345"/>
            <ac:cxnSpMk id="8" creationId="{B2E3F96E-6353-B2CC-BBBE-2E3C381CABF8}"/>
          </ac:cxnSpMkLst>
        </pc:cxnChg>
        <pc:cxnChg chg="add mod">
          <ac:chgData name="Kapinos, Elizaveta" userId="faab5456-f7d1-42f8-bc5f-3e32d56c9773" providerId="ADAL" clId="{D1440782-6C82-4FEA-9029-C56B7D75DD33}" dt="2025-10-23T11:45:48.831" v="1786" actId="14100"/>
          <ac:cxnSpMkLst>
            <pc:docMk/>
            <pc:sldMk cId="306082900" sldId="345"/>
            <ac:cxnSpMk id="28" creationId="{6203DC84-1739-D0EA-25AE-0F4B990E06B3}"/>
          </ac:cxnSpMkLst>
        </pc:cxnChg>
        <pc:cxnChg chg="add mod">
          <ac:chgData name="Kapinos, Elizaveta" userId="faab5456-f7d1-42f8-bc5f-3e32d56c9773" providerId="ADAL" clId="{D1440782-6C82-4FEA-9029-C56B7D75DD33}" dt="2025-10-23T11:45:54.864" v="1789" actId="14100"/>
          <ac:cxnSpMkLst>
            <pc:docMk/>
            <pc:sldMk cId="306082900" sldId="345"/>
            <ac:cxnSpMk id="31" creationId="{B1B22B24-65ED-5AC4-50DD-626D6F56FF89}"/>
          </ac:cxnSpMkLst>
        </pc:cxnChg>
        <pc:cxnChg chg="add mod">
          <ac:chgData name="Kapinos, Elizaveta" userId="faab5456-f7d1-42f8-bc5f-3e32d56c9773" providerId="ADAL" clId="{D1440782-6C82-4FEA-9029-C56B7D75DD33}" dt="2025-10-23T11:46:01.159" v="1791" actId="1076"/>
          <ac:cxnSpMkLst>
            <pc:docMk/>
            <pc:sldMk cId="306082900" sldId="345"/>
            <ac:cxnSpMk id="33" creationId="{C83ABAE5-226D-6EC2-09C4-C708FB1E84E2}"/>
          </ac:cxnSpMkLst>
        </pc:cxnChg>
        <pc:cxnChg chg="add mod">
          <ac:chgData name="Kapinos, Elizaveta" userId="faab5456-f7d1-42f8-bc5f-3e32d56c9773" providerId="ADAL" clId="{D1440782-6C82-4FEA-9029-C56B7D75DD33}" dt="2025-10-23T11:46:07.415" v="1794" actId="14100"/>
          <ac:cxnSpMkLst>
            <pc:docMk/>
            <pc:sldMk cId="306082900" sldId="345"/>
            <ac:cxnSpMk id="34" creationId="{BA7F9C1C-0630-1447-2457-08DE36055847}"/>
          </ac:cxnSpMkLst>
        </pc:cxnChg>
        <pc:cxnChg chg="add mod">
          <ac:chgData name="Kapinos, Elizaveta" userId="faab5456-f7d1-42f8-bc5f-3e32d56c9773" providerId="ADAL" clId="{D1440782-6C82-4FEA-9029-C56B7D75DD33}" dt="2025-10-23T11:46:52.582" v="1799" actId="208"/>
          <ac:cxnSpMkLst>
            <pc:docMk/>
            <pc:sldMk cId="306082900" sldId="345"/>
            <ac:cxnSpMk id="37" creationId="{CD2431E2-B7C8-047B-8F2B-D80D3305676A}"/>
          </ac:cxnSpMkLst>
        </pc:cxnChg>
        <pc:cxnChg chg="add mod">
          <ac:chgData name="Kapinos, Elizaveta" userId="faab5456-f7d1-42f8-bc5f-3e32d56c9773" providerId="ADAL" clId="{D1440782-6C82-4FEA-9029-C56B7D75DD33}" dt="2025-10-23T11:47:02.983" v="1806" actId="1038"/>
          <ac:cxnSpMkLst>
            <pc:docMk/>
            <pc:sldMk cId="306082900" sldId="345"/>
            <ac:cxnSpMk id="38" creationId="{FA3A942E-04B3-2FF0-F651-8A26366BFC85}"/>
          </ac:cxnSpMkLst>
        </pc:cxnChg>
      </pc:sldChg>
      <pc:sldChg chg="addSp delSp modSp add mod">
        <pc:chgData name="Kapinos, Elizaveta" userId="faab5456-f7d1-42f8-bc5f-3e32d56c9773" providerId="ADAL" clId="{D1440782-6C82-4FEA-9029-C56B7D75DD33}" dt="2025-10-23T11:52:12.829" v="1894" actId="1076"/>
        <pc:sldMkLst>
          <pc:docMk/>
          <pc:sldMk cId="2737198826" sldId="346"/>
        </pc:sldMkLst>
        <pc:spChg chg="mod">
          <ac:chgData name="Kapinos, Elizaveta" userId="faab5456-f7d1-42f8-bc5f-3e32d56c9773" providerId="ADAL" clId="{D1440782-6C82-4FEA-9029-C56B7D75DD33}" dt="2025-10-23T11:47:42.359" v="1815" actId="1076"/>
          <ac:spMkLst>
            <pc:docMk/>
            <pc:sldMk cId="2737198826" sldId="346"/>
            <ac:spMk id="6" creationId="{9A7D1771-C47E-2A3A-B1FC-BDFF7D505C6B}"/>
          </ac:spMkLst>
        </pc:spChg>
        <pc:spChg chg="add mod">
          <ac:chgData name="Kapinos, Elizaveta" userId="faab5456-f7d1-42f8-bc5f-3e32d56c9773" providerId="ADAL" clId="{D1440782-6C82-4FEA-9029-C56B7D75DD33}" dt="2025-10-23T11:50:01.165" v="1865" actId="1037"/>
          <ac:spMkLst>
            <pc:docMk/>
            <pc:sldMk cId="2737198826" sldId="346"/>
            <ac:spMk id="10" creationId="{C90A9681-0089-7072-B528-BF7C0FC1C510}"/>
          </ac:spMkLst>
        </pc:spChg>
        <pc:spChg chg="add mod">
          <ac:chgData name="Kapinos, Elizaveta" userId="faab5456-f7d1-42f8-bc5f-3e32d56c9773" providerId="ADAL" clId="{D1440782-6C82-4FEA-9029-C56B7D75DD33}" dt="2025-10-23T11:50:01.165" v="1865" actId="1037"/>
          <ac:spMkLst>
            <pc:docMk/>
            <pc:sldMk cId="2737198826" sldId="346"/>
            <ac:spMk id="14" creationId="{DC22908C-7096-7410-1373-68208BA92F81}"/>
          </ac:spMkLst>
        </pc:spChg>
        <pc:spChg chg="add mod">
          <ac:chgData name="Kapinos, Elizaveta" userId="faab5456-f7d1-42f8-bc5f-3e32d56c9773" providerId="ADAL" clId="{D1440782-6C82-4FEA-9029-C56B7D75DD33}" dt="2025-10-23T11:52:01.286" v="1891" actId="1076"/>
          <ac:spMkLst>
            <pc:docMk/>
            <pc:sldMk cId="2737198826" sldId="346"/>
            <ac:spMk id="15" creationId="{98DAD5F2-8EF1-823C-6456-772B17318234}"/>
          </ac:spMkLst>
        </pc:spChg>
        <pc:spChg chg="add mod">
          <ac:chgData name="Kapinos, Elizaveta" userId="faab5456-f7d1-42f8-bc5f-3e32d56c9773" providerId="ADAL" clId="{D1440782-6C82-4FEA-9029-C56B7D75DD33}" dt="2025-10-23T11:51:22.903" v="1882" actId="1076"/>
          <ac:spMkLst>
            <pc:docMk/>
            <pc:sldMk cId="2737198826" sldId="346"/>
            <ac:spMk id="16" creationId="{E201F744-371D-CA39-B35B-7D546E03F74C}"/>
          </ac:spMkLst>
        </pc:spChg>
        <pc:spChg chg="add mod">
          <ac:chgData name="Kapinos, Elizaveta" userId="faab5456-f7d1-42f8-bc5f-3e32d56c9773" providerId="ADAL" clId="{D1440782-6C82-4FEA-9029-C56B7D75DD33}" dt="2025-10-23T11:51:03.623" v="1879" actId="1076"/>
          <ac:spMkLst>
            <pc:docMk/>
            <pc:sldMk cId="2737198826" sldId="346"/>
            <ac:spMk id="17" creationId="{49BE5B6C-DC99-8145-7E52-11898876EE8B}"/>
          </ac:spMkLst>
        </pc:spChg>
        <pc:spChg chg="add mod">
          <ac:chgData name="Kapinos, Elizaveta" userId="faab5456-f7d1-42f8-bc5f-3e32d56c9773" providerId="ADAL" clId="{D1440782-6C82-4FEA-9029-C56B7D75DD33}" dt="2025-10-23T11:51:45.079" v="1886" actId="1076"/>
          <ac:spMkLst>
            <pc:docMk/>
            <pc:sldMk cId="2737198826" sldId="346"/>
            <ac:spMk id="18" creationId="{84E20327-E570-5F95-B2F4-D1A50711A0E1}"/>
          </ac:spMkLst>
        </pc:spChg>
        <pc:spChg chg="add mod">
          <ac:chgData name="Kapinos, Elizaveta" userId="faab5456-f7d1-42f8-bc5f-3e32d56c9773" providerId="ADAL" clId="{D1440782-6C82-4FEA-9029-C56B7D75DD33}" dt="2025-10-23T11:51:19.063" v="1881" actId="1076"/>
          <ac:spMkLst>
            <pc:docMk/>
            <pc:sldMk cId="2737198826" sldId="346"/>
            <ac:spMk id="19" creationId="{15A2E06B-E59A-F32D-8B29-B8128C358B38}"/>
          </ac:spMkLst>
        </pc:spChg>
        <pc:spChg chg="add mod">
          <ac:chgData name="Kapinos, Elizaveta" userId="faab5456-f7d1-42f8-bc5f-3e32d56c9773" providerId="ADAL" clId="{D1440782-6C82-4FEA-9029-C56B7D75DD33}" dt="2025-10-23T11:51:39.823" v="1885" actId="1076"/>
          <ac:spMkLst>
            <pc:docMk/>
            <pc:sldMk cId="2737198826" sldId="346"/>
            <ac:spMk id="21" creationId="{87E46CA2-DC1B-23A0-571F-A6956904940A}"/>
          </ac:spMkLst>
        </pc:spChg>
        <pc:spChg chg="add mod">
          <ac:chgData name="Kapinos, Elizaveta" userId="faab5456-f7d1-42f8-bc5f-3e32d56c9773" providerId="ADAL" clId="{D1440782-6C82-4FEA-9029-C56B7D75DD33}" dt="2025-10-23T11:51:54.534" v="1888" actId="1076"/>
          <ac:spMkLst>
            <pc:docMk/>
            <pc:sldMk cId="2737198826" sldId="346"/>
            <ac:spMk id="23" creationId="{12EA04E2-9DCA-FF56-BA91-4B6BA52B10C0}"/>
          </ac:spMkLst>
        </pc:spChg>
        <pc:spChg chg="add mod">
          <ac:chgData name="Kapinos, Elizaveta" userId="faab5456-f7d1-42f8-bc5f-3e32d56c9773" providerId="ADAL" clId="{D1440782-6C82-4FEA-9029-C56B7D75DD33}" dt="2025-10-23T11:52:08.423" v="1893" actId="1076"/>
          <ac:spMkLst>
            <pc:docMk/>
            <pc:sldMk cId="2737198826" sldId="346"/>
            <ac:spMk id="25" creationId="{9B94F179-C5BA-71AD-6097-59991082320D}"/>
          </ac:spMkLst>
        </pc:spChg>
        <pc:cxnChg chg="add mod">
          <ac:chgData name="Kapinos, Elizaveta" userId="faab5456-f7d1-42f8-bc5f-3e32d56c9773" providerId="ADAL" clId="{D1440782-6C82-4FEA-9029-C56B7D75DD33}" dt="2025-10-23T11:47:57.790" v="1817"/>
          <ac:cxnSpMkLst>
            <pc:docMk/>
            <pc:sldMk cId="2737198826" sldId="346"/>
            <ac:cxnSpMk id="9" creationId="{1F486F65-37D1-9433-C0E9-BF1B76C65DC7}"/>
          </ac:cxnSpMkLst>
        </pc:cxnChg>
        <pc:cxnChg chg="add mod">
          <ac:chgData name="Kapinos, Elizaveta" userId="faab5456-f7d1-42f8-bc5f-3e32d56c9773" providerId="ADAL" clId="{D1440782-6C82-4FEA-9029-C56B7D75DD33}" dt="2025-10-23T11:50:01.165" v="1865" actId="1037"/>
          <ac:cxnSpMkLst>
            <pc:docMk/>
            <pc:sldMk cId="2737198826" sldId="346"/>
            <ac:cxnSpMk id="11" creationId="{11E2BA0F-9822-9C30-A0E9-F6B28B09D7AD}"/>
          </ac:cxnSpMkLst>
        </pc:cxnChg>
        <pc:cxnChg chg="add mod">
          <ac:chgData name="Kapinos, Elizaveta" userId="faab5456-f7d1-42f8-bc5f-3e32d56c9773" providerId="ADAL" clId="{D1440782-6C82-4FEA-9029-C56B7D75DD33}" dt="2025-10-23T11:47:57.790" v="1817"/>
          <ac:cxnSpMkLst>
            <pc:docMk/>
            <pc:sldMk cId="2737198826" sldId="346"/>
            <ac:cxnSpMk id="12" creationId="{8616CD08-0FDC-5840-A980-144F7A4B13A7}"/>
          </ac:cxnSpMkLst>
        </pc:cxnChg>
        <pc:cxnChg chg="add mod">
          <ac:chgData name="Kapinos, Elizaveta" userId="faab5456-f7d1-42f8-bc5f-3e32d56c9773" providerId="ADAL" clId="{D1440782-6C82-4FEA-9029-C56B7D75DD33}" dt="2025-10-23T11:47:57.790" v="1817"/>
          <ac:cxnSpMkLst>
            <pc:docMk/>
            <pc:sldMk cId="2737198826" sldId="346"/>
            <ac:cxnSpMk id="13" creationId="{B7C8EAB3-CBF8-F282-6796-0AA5D254CC8F}"/>
          </ac:cxnSpMkLst>
        </pc:cxnChg>
        <pc:cxnChg chg="add mod">
          <ac:chgData name="Kapinos, Elizaveta" userId="faab5456-f7d1-42f8-bc5f-3e32d56c9773" providerId="ADAL" clId="{D1440782-6C82-4FEA-9029-C56B7D75DD33}" dt="2025-10-23T11:51:19.063" v="1881" actId="1076"/>
          <ac:cxnSpMkLst>
            <pc:docMk/>
            <pc:sldMk cId="2737198826" sldId="346"/>
            <ac:cxnSpMk id="20" creationId="{357BCAA6-4DD9-BFE8-517B-8737D32C746D}"/>
          </ac:cxnSpMkLst>
        </pc:cxnChg>
        <pc:cxnChg chg="add mod">
          <ac:chgData name="Kapinos, Elizaveta" userId="faab5456-f7d1-42f8-bc5f-3e32d56c9773" providerId="ADAL" clId="{D1440782-6C82-4FEA-9029-C56B7D75DD33}" dt="2025-10-23T11:51:39.823" v="1885" actId="1076"/>
          <ac:cxnSpMkLst>
            <pc:docMk/>
            <pc:sldMk cId="2737198826" sldId="346"/>
            <ac:cxnSpMk id="22" creationId="{54FBF85B-CC3E-CF3C-C286-B3FF83FBD656}"/>
          </ac:cxnSpMkLst>
        </pc:cxnChg>
        <pc:cxnChg chg="add mod">
          <ac:chgData name="Kapinos, Elizaveta" userId="faab5456-f7d1-42f8-bc5f-3e32d56c9773" providerId="ADAL" clId="{D1440782-6C82-4FEA-9029-C56B7D75DD33}" dt="2025-10-23T11:51:59.326" v="1890" actId="1076"/>
          <ac:cxnSpMkLst>
            <pc:docMk/>
            <pc:sldMk cId="2737198826" sldId="346"/>
            <ac:cxnSpMk id="24" creationId="{6FB90059-D55B-D9BF-DDCD-E32749CF6045}"/>
          </ac:cxnSpMkLst>
        </pc:cxnChg>
        <pc:cxnChg chg="add mod">
          <ac:chgData name="Kapinos, Elizaveta" userId="faab5456-f7d1-42f8-bc5f-3e32d56c9773" providerId="ADAL" clId="{D1440782-6C82-4FEA-9029-C56B7D75DD33}" dt="2025-10-23T11:52:12.829" v="1894" actId="1076"/>
          <ac:cxnSpMkLst>
            <pc:docMk/>
            <pc:sldMk cId="2737198826" sldId="346"/>
            <ac:cxnSpMk id="26" creationId="{B0778974-13A9-7D39-3770-87238515E991}"/>
          </ac:cxnSpMkLst>
        </pc:cxnChg>
      </pc:sldChg>
      <pc:sldMasterChg chg="modSldLayout">
        <pc:chgData name="Kapinos, Elizaveta" userId="faab5456-f7d1-42f8-bc5f-3e32d56c9773" providerId="ADAL" clId="{D1440782-6C82-4FEA-9029-C56B7D75DD33}" dt="2025-10-23T07:41:00.792" v="73" actId="478"/>
        <pc:sldMasterMkLst>
          <pc:docMk/>
          <pc:sldMasterMk cId="269531461" sldId="2147483648"/>
        </pc:sldMasterMkLst>
        <pc:sldLayoutChg chg="delSp mod">
          <pc:chgData name="Kapinos, Elizaveta" userId="faab5456-f7d1-42f8-bc5f-3e32d56c9773" providerId="ADAL" clId="{D1440782-6C82-4FEA-9029-C56B7D75DD33}" dt="2025-10-23T07:40:30.572" v="61" actId="478"/>
          <pc:sldLayoutMkLst>
            <pc:docMk/>
            <pc:sldMasterMk cId="269531461" sldId="2147483648"/>
            <pc:sldLayoutMk cId="742063627" sldId="2147483658"/>
          </pc:sldLayoutMkLst>
        </pc:sldLayoutChg>
        <pc:sldLayoutChg chg="delSp mod">
          <pc:chgData name="Kapinos, Elizaveta" userId="faab5456-f7d1-42f8-bc5f-3e32d56c9773" providerId="ADAL" clId="{D1440782-6C82-4FEA-9029-C56B7D75DD33}" dt="2025-10-23T07:40:24.388" v="58" actId="478"/>
          <pc:sldLayoutMkLst>
            <pc:docMk/>
            <pc:sldMasterMk cId="269531461" sldId="2147483648"/>
            <pc:sldLayoutMk cId="3566175645" sldId="2147483667"/>
          </pc:sldLayoutMkLst>
        </pc:sldLayoutChg>
        <pc:sldLayoutChg chg="delSp mod">
          <pc:chgData name="Kapinos, Elizaveta" userId="faab5456-f7d1-42f8-bc5f-3e32d56c9773" providerId="ADAL" clId="{D1440782-6C82-4FEA-9029-C56B7D75DD33}" dt="2025-10-23T07:40:52.557" v="70" actId="478"/>
          <pc:sldLayoutMkLst>
            <pc:docMk/>
            <pc:sldMasterMk cId="269531461" sldId="2147483648"/>
            <pc:sldLayoutMk cId="2309462925" sldId="2147483671"/>
          </pc:sldLayoutMkLst>
        </pc:sldLayoutChg>
        <pc:sldLayoutChg chg="delSp mod">
          <pc:chgData name="Kapinos, Elizaveta" userId="faab5456-f7d1-42f8-bc5f-3e32d56c9773" providerId="ADAL" clId="{D1440782-6C82-4FEA-9029-C56B7D75DD33}" dt="2025-10-23T07:40:40.175" v="65" actId="478"/>
          <pc:sldLayoutMkLst>
            <pc:docMk/>
            <pc:sldMasterMk cId="269531461" sldId="2147483648"/>
            <pc:sldLayoutMk cId="2439914826" sldId="2147483672"/>
          </pc:sldLayoutMkLst>
        </pc:sldLayoutChg>
        <pc:sldLayoutChg chg="delSp mod">
          <pc:chgData name="Kapinos, Elizaveta" userId="faab5456-f7d1-42f8-bc5f-3e32d56c9773" providerId="ADAL" clId="{D1440782-6C82-4FEA-9029-C56B7D75DD33}" dt="2025-10-23T07:40:22.458" v="57" actId="478"/>
          <pc:sldLayoutMkLst>
            <pc:docMk/>
            <pc:sldMasterMk cId="269531461" sldId="2147483648"/>
            <pc:sldLayoutMk cId="913260552" sldId="2147483674"/>
          </pc:sldLayoutMkLst>
        </pc:sldLayoutChg>
        <pc:sldLayoutChg chg="delSp mod">
          <pc:chgData name="Kapinos, Elizaveta" userId="faab5456-f7d1-42f8-bc5f-3e32d56c9773" providerId="ADAL" clId="{D1440782-6C82-4FEA-9029-C56B7D75DD33}" dt="2025-10-23T07:40:45.987" v="67" actId="478"/>
          <pc:sldLayoutMkLst>
            <pc:docMk/>
            <pc:sldMasterMk cId="269531461" sldId="2147483648"/>
            <pc:sldLayoutMk cId="1129684008" sldId="2147483683"/>
          </pc:sldLayoutMkLst>
        </pc:sldLayoutChg>
        <pc:sldLayoutChg chg="delSp mod">
          <pc:chgData name="Kapinos, Elizaveta" userId="faab5456-f7d1-42f8-bc5f-3e32d56c9773" providerId="ADAL" clId="{D1440782-6C82-4FEA-9029-C56B7D75DD33}" dt="2025-10-23T07:40:26.971" v="59" actId="478"/>
          <pc:sldLayoutMkLst>
            <pc:docMk/>
            <pc:sldMasterMk cId="269531461" sldId="2147483648"/>
            <pc:sldLayoutMk cId="1433656681" sldId="2147483684"/>
          </pc:sldLayoutMkLst>
        </pc:sldLayoutChg>
        <pc:sldLayoutChg chg="delSp mod">
          <pc:chgData name="Kapinos, Elizaveta" userId="faab5456-f7d1-42f8-bc5f-3e32d56c9773" providerId="ADAL" clId="{D1440782-6C82-4FEA-9029-C56B7D75DD33}" dt="2025-10-23T07:40:28.672" v="60" actId="478"/>
          <pc:sldLayoutMkLst>
            <pc:docMk/>
            <pc:sldMasterMk cId="269531461" sldId="2147483648"/>
            <pc:sldLayoutMk cId="735035974" sldId="2147483685"/>
          </pc:sldLayoutMkLst>
        </pc:sldLayoutChg>
        <pc:sldLayoutChg chg="delSp mod">
          <pc:chgData name="Kapinos, Elizaveta" userId="faab5456-f7d1-42f8-bc5f-3e32d56c9773" providerId="ADAL" clId="{D1440782-6C82-4FEA-9029-C56B7D75DD33}" dt="2025-10-23T07:40:59.338" v="72" actId="478"/>
          <pc:sldLayoutMkLst>
            <pc:docMk/>
            <pc:sldMasterMk cId="269531461" sldId="2147483648"/>
            <pc:sldLayoutMk cId="3308911992" sldId="2147483687"/>
          </pc:sldLayoutMkLst>
        </pc:sldLayoutChg>
        <pc:sldLayoutChg chg="delSp mod">
          <pc:chgData name="Kapinos, Elizaveta" userId="faab5456-f7d1-42f8-bc5f-3e32d56c9773" providerId="ADAL" clId="{D1440782-6C82-4FEA-9029-C56B7D75DD33}" dt="2025-10-23T07:40:32.402" v="62" actId="478"/>
          <pc:sldLayoutMkLst>
            <pc:docMk/>
            <pc:sldMasterMk cId="269531461" sldId="2147483648"/>
            <pc:sldLayoutMk cId="1185965029" sldId="2147483702"/>
          </pc:sldLayoutMkLst>
        </pc:sldLayoutChg>
        <pc:sldLayoutChg chg="delSp mod">
          <pc:chgData name="Kapinos, Elizaveta" userId="faab5456-f7d1-42f8-bc5f-3e32d56c9773" providerId="ADAL" clId="{D1440782-6C82-4FEA-9029-C56B7D75DD33}" dt="2025-10-23T07:40:35.105" v="63" actId="478"/>
          <pc:sldLayoutMkLst>
            <pc:docMk/>
            <pc:sldMasterMk cId="269531461" sldId="2147483648"/>
            <pc:sldLayoutMk cId="1562071257" sldId="2147483703"/>
          </pc:sldLayoutMkLst>
        </pc:sldLayoutChg>
        <pc:sldLayoutChg chg="delSp mod">
          <pc:chgData name="Kapinos, Elizaveta" userId="faab5456-f7d1-42f8-bc5f-3e32d56c9773" providerId="ADAL" clId="{D1440782-6C82-4FEA-9029-C56B7D75DD33}" dt="2025-10-23T07:40:19.746" v="56" actId="478"/>
          <pc:sldLayoutMkLst>
            <pc:docMk/>
            <pc:sldMasterMk cId="269531461" sldId="2147483648"/>
            <pc:sldLayoutMk cId="1593044988" sldId="2147483704"/>
          </pc:sldLayoutMkLst>
        </pc:sldLayoutChg>
        <pc:sldLayoutChg chg="delSp mod">
          <pc:chgData name="Kapinos, Elizaveta" userId="faab5456-f7d1-42f8-bc5f-3e32d56c9773" providerId="ADAL" clId="{D1440782-6C82-4FEA-9029-C56B7D75DD33}" dt="2025-10-23T07:40:50.505" v="69" actId="478"/>
          <pc:sldLayoutMkLst>
            <pc:docMk/>
            <pc:sldMasterMk cId="269531461" sldId="2147483648"/>
            <pc:sldLayoutMk cId="3785460522" sldId="2147483705"/>
          </pc:sldLayoutMkLst>
        </pc:sldLayoutChg>
        <pc:sldLayoutChg chg="delSp mod">
          <pc:chgData name="Kapinos, Elizaveta" userId="faab5456-f7d1-42f8-bc5f-3e32d56c9773" providerId="ADAL" clId="{D1440782-6C82-4FEA-9029-C56B7D75DD33}" dt="2025-10-23T07:40:57.292" v="71" actId="478"/>
          <pc:sldLayoutMkLst>
            <pc:docMk/>
            <pc:sldMasterMk cId="269531461" sldId="2147483648"/>
            <pc:sldLayoutMk cId="1572042553" sldId="2147483706"/>
          </pc:sldLayoutMkLst>
        </pc:sldLayoutChg>
        <pc:sldLayoutChg chg="delSp mod">
          <pc:chgData name="Kapinos, Elizaveta" userId="faab5456-f7d1-42f8-bc5f-3e32d56c9773" providerId="ADAL" clId="{D1440782-6C82-4FEA-9029-C56B7D75DD33}" dt="2025-10-23T07:40:04.725" v="55" actId="478"/>
          <pc:sldLayoutMkLst>
            <pc:docMk/>
            <pc:sldMasterMk cId="269531461" sldId="2147483648"/>
            <pc:sldLayoutMk cId="3456238825" sldId="2147483725"/>
          </pc:sldLayoutMkLst>
        </pc:sldLayoutChg>
        <pc:sldLayoutChg chg="delSp mod">
          <pc:chgData name="Kapinos, Elizaveta" userId="faab5456-f7d1-42f8-bc5f-3e32d56c9773" providerId="ADAL" clId="{D1440782-6C82-4FEA-9029-C56B7D75DD33}" dt="2025-10-23T07:41:00.792" v="73" actId="478"/>
          <pc:sldLayoutMkLst>
            <pc:docMk/>
            <pc:sldMasterMk cId="269531461" sldId="2147483648"/>
            <pc:sldLayoutMk cId="25760761" sldId="2147483726"/>
          </pc:sldLayoutMkLst>
        </pc:sldLayoutChg>
        <pc:sldLayoutChg chg="delSp mod">
          <pc:chgData name="Kapinos, Elizaveta" userId="faab5456-f7d1-42f8-bc5f-3e32d56c9773" providerId="ADAL" clId="{D1440782-6C82-4FEA-9029-C56B7D75DD33}" dt="2025-10-23T07:40:43.261" v="66" actId="478"/>
          <pc:sldLayoutMkLst>
            <pc:docMk/>
            <pc:sldMasterMk cId="269531461" sldId="2147483648"/>
            <pc:sldLayoutMk cId="627302279" sldId="2147483727"/>
          </pc:sldLayoutMkLst>
        </pc:sldLayoutChg>
        <pc:sldLayoutChg chg="delSp mod">
          <pc:chgData name="Kapinos, Elizaveta" userId="faab5456-f7d1-42f8-bc5f-3e32d56c9773" providerId="ADAL" clId="{D1440782-6C82-4FEA-9029-C56B7D75DD33}" dt="2025-10-23T07:40:37.564" v="64" actId="478"/>
          <pc:sldLayoutMkLst>
            <pc:docMk/>
            <pc:sldMasterMk cId="269531461" sldId="2147483648"/>
            <pc:sldLayoutMk cId="4107652185" sldId="2147483731"/>
          </pc:sldLayoutMkLst>
        </pc:sldLayoutChg>
        <pc:sldLayoutChg chg="delSp mod">
          <pc:chgData name="Kapinos, Elizaveta" userId="faab5456-f7d1-42f8-bc5f-3e32d56c9773" providerId="ADAL" clId="{D1440782-6C82-4FEA-9029-C56B7D75DD33}" dt="2025-10-23T07:40:47.836" v="68" actId="478"/>
          <pc:sldLayoutMkLst>
            <pc:docMk/>
            <pc:sldMasterMk cId="269531461" sldId="2147483648"/>
            <pc:sldLayoutMk cId="1550075775" sldId="2147483736"/>
          </pc:sldLayoutMkLst>
        </pc:sldLayoutChg>
      </pc:sldMasterChg>
      <pc:sldMasterChg chg="new mod addSldLayout">
        <pc:chgData name="Kapinos, Elizaveta" userId="faab5456-f7d1-42f8-bc5f-3e32d56c9773" providerId="ADAL" clId="{D1440782-6C82-4FEA-9029-C56B7D75DD33}" dt="2025-10-23T08:16:58.413" v="462" actId="6938"/>
        <pc:sldMasterMkLst>
          <pc:docMk/>
          <pc:sldMasterMk cId="1219857092" sldId="2147483738"/>
        </pc:sldMasterMkLst>
        <pc:sldLayoutChg chg="new replId">
          <pc:chgData name="Kapinos, Elizaveta" userId="faab5456-f7d1-42f8-bc5f-3e32d56c9773" providerId="ADAL" clId="{D1440782-6C82-4FEA-9029-C56B7D75DD33}" dt="2025-10-23T08:16:58.413" v="462" actId="6938"/>
          <pc:sldLayoutMkLst>
            <pc:docMk/>
            <pc:sldMasterMk cId="1219857092" sldId="2147483738"/>
            <pc:sldLayoutMk cId="1185859584" sldId="2147483739"/>
          </pc:sldLayoutMkLst>
        </pc:sldLayoutChg>
        <pc:sldLayoutChg chg="new replId">
          <pc:chgData name="Kapinos, Elizaveta" userId="faab5456-f7d1-42f8-bc5f-3e32d56c9773" providerId="ADAL" clId="{D1440782-6C82-4FEA-9029-C56B7D75DD33}" dt="2025-10-23T08:16:58.413" v="462" actId="6938"/>
          <pc:sldLayoutMkLst>
            <pc:docMk/>
            <pc:sldMasterMk cId="1219857092" sldId="2147483738"/>
            <pc:sldLayoutMk cId="2185073870" sldId="2147483740"/>
          </pc:sldLayoutMkLst>
        </pc:sldLayoutChg>
        <pc:sldLayoutChg chg="new replId">
          <pc:chgData name="Kapinos, Elizaveta" userId="faab5456-f7d1-42f8-bc5f-3e32d56c9773" providerId="ADAL" clId="{D1440782-6C82-4FEA-9029-C56B7D75DD33}" dt="2025-10-23T08:16:58.413" v="462" actId="6938"/>
          <pc:sldLayoutMkLst>
            <pc:docMk/>
            <pc:sldMasterMk cId="1219857092" sldId="2147483738"/>
            <pc:sldLayoutMk cId="733423477" sldId="2147483741"/>
          </pc:sldLayoutMkLst>
        </pc:sldLayoutChg>
        <pc:sldLayoutChg chg="new replId">
          <pc:chgData name="Kapinos, Elizaveta" userId="faab5456-f7d1-42f8-bc5f-3e32d56c9773" providerId="ADAL" clId="{D1440782-6C82-4FEA-9029-C56B7D75DD33}" dt="2025-10-23T08:16:58.413" v="462" actId="6938"/>
          <pc:sldLayoutMkLst>
            <pc:docMk/>
            <pc:sldMasterMk cId="1219857092" sldId="2147483738"/>
            <pc:sldLayoutMk cId="2512691986" sldId="2147483742"/>
          </pc:sldLayoutMkLst>
        </pc:sldLayoutChg>
        <pc:sldLayoutChg chg="new replId">
          <pc:chgData name="Kapinos, Elizaveta" userId="faab5456-f7d1-42f8-bc5f-3e32d56c9773" providerId="ADAL" clId="{D1440782-6C82-4FEA-9029-C56B7D75DD33}" dt="2025-10-23T08:16:58.413" v="462" actId="6938"/>
          <pc:sldLayoutMkLst>
            <pc:docMk/>
            <pc:sldMasterMk cId="1219857092" sldId="2147483738"/>
            <pc:sldLayoutMk cId="1067402006" sldId="2147483743"/>
          </pc:sldLayoutMkLst>
        </pc:sldLayoutChg>
        <pc:sldLayoutChg chg="new replId">
          <pc:chgData name="Kapinos, Elizaveta" userId="faab5456-f7d1-42f8-bc5f-3e32d56c9773" providerId="ADAL" clId="{D1440782-6C82-4FEA-9029-C56B7D75DD33}" dt="2025-10-23T08:16:58.413" v="462" actId="6938"/>
          <pc:sldLayoutMkLst>
            <pc:docMk/>
            <pc:sldMasterMk cId="1219857092" sldId="2147483738"/>
            <pc:sldLayoutMk cId="1236843691" sldId="2147483744"/>
          </pc:sldLayoutMkLst>
        </pc:sldLayoutChg>
        <pc:sldLayoutChg chg="new replId">
          <pc:chgData name="Kapinos, Elizaveta" userId="faab5456-f7d1-42f8-bc5f-3e32d56c9773" providerId="ADAL" clId="{D1440782-6C82-4FEA-9029-C56B7D75DD33}" dt="2025-10-23T08:16:58.413" v="462" actId="6938"/>
          <pc:sldLayoutMkLst>
            <pc:docMk/>
            <pc:sldMasterMk cId="1219857092" sldId="2147483738"/>
            <pc:sldLayoutMk cId="482989736" sldId="2147483745"/>
          </pc:sldLayoutMkLst>
        </pc:sldLayoutChg>
        <pc:sldLayoutChg chg="new replId">
          <pc:chgData name="Kapinos, Elizaveta" userId="faab5456-f7d1-42f8-bc5f-3e32d56c9773" providerId="ADAL" clId="{D1440782-6C82-4FEA-9029-C56B7D75DD33}" dt="2025-10-23T08:16:58.413" v="462" actId="6938"/>
          <pc:sldLayoutMkLst>
            <pc:docMk/>
            <pc:sldMasterMk cId="1219857092" sldId="2147483738"/>
            <pc:sldLayoutMk cId="1425658424" sldId="2147483746"/>
          </pc:sldLayoutMkLst>
        </pc:sldLayoutChg>
        <pc:sldLayoutChg chg="new replId">
          <pc:chgData name="Kapinos, Elizaveta" userId="faab5456-f7d1-42f8-bc5f-3e32d56c9773" providerId="ADAL" clId="{D1440782-6C82-4FEA-9029-C56B7D75DD33}" dt="2025-10-23T08:16:58.413" v="462" actId="6938"/>
          <pc:sldLayoutMkLst>
            <pc:docMk/>
            <pc:sldMasterMk cId="1219857092" sldId="2147483738"/>
            <pc:sldLayoutMk cId="2990185804" sldId="2147483747"/>
          </pc:sldLayoutMkLst>
        </pc:sldLayoutChg>
        <pc:sldLayoutChg chg="new replId">
          <pc:chgData name="Kapinos, Elizaveta" userId="faab5456-f7d1-42f8-bc5f-3e32d56c9773" providerId="ADAL" clId="{D1440782-6C82-4FEA-9029-C56B7D75DD33}" dt="2025-10-23T08:16:58.413" v="462" actId="6938"/>
          <pc:sldLayoutMkLst>
            <pc:docMk/>
            <pc:sldMasterMk cId="1219857092" sldId="2147483738"/>
            <pc:sldLayoutMk cId="2780462199" sldId="2147483748"/>
          </pc:sldLayoutMkLst>
        </pc:sldLayoutChg>
        <pc:sldLayoutChg chg="new replId">
          <pc:chgData name="Kapinos, Elizaveta" userId="faab5456-f7d1-42f8-bc5f-3e32d56c9773" providerId="ADAL" clId="{D1440782-6C82-4FEA-9029-C56B7D75DD33}" dt="2025-10-23T08:16:58.413" v="462" actId="6938"/>
          <pc:sldLayoutMkLst>
            <pc:docMk/>
            <pc:sldMasterMk cId="1219857092" sldId="2147483738"/>
            <pc:sldLayoutMk cId="1552565464" sldId="2147483749"/>
          </pc:sldLayoutMkLst>
        </pc:sldLayoutChg>
      </pc:sldMasterChg>
    </pc:docChg>
  </pc:docChgLst>
  <pc:docChgLst>
    <pc:chgData name="Kapinos, Elizaveta" userId="S::elizaveta.kapinos@dena.de::faab5456-f7d1-42f8-bc5f-3e32d56c9773" providerId="AD" clId="Web-{2CB42CAA-516C-BB01-6A16-EBA49178588A}"/>
    <pc:docChg chg="mod modSld">
      <pc:chgData name="Kapinos, Elizaveta" userId="S::elizaveta.kapinos@dena.de::faab5456-f7d1-42f8-bc5f-3e32d56c9773" providerId="AD" clId="Web-{2CB42CAA-516C-BB01-6A16-EBA49178588A}" dt="2025-10-23T13:59:26.767" v="19" actId="20577"/>
      <pc:docMkLst>
        <pc:docMk/>
      </pc:docMkLst>
      <pc:sldChg chg="addSp delSp modSp">
        <pc:chgData name="Kapinos, Elizaveta" userId="S::elizaveta.kapinos@dena.de::faab5456-f7d1-42f8-bc5f-3e32d56c9773" providerId="AD" clId="Web-{2CB42CAA-516C-BB01-6A16-EBA49178588A}" dt="2025-10-23T13:53:01.467" v="6" actId="1076"/>
        <pc:sldMkLst>
          <pc:docMk/>
          <pc:sldMk cId="2276342800" sldId="292"/>
        </pc:sldMkLst>
      </pc:sldChg>
      <pc:sldChg chg="modSp">
        <pc:chgData name="Kapinos, Elizaveta" userId="S::elizaveta.kapinos@dena.de::faab5456-f7d1-42f8-bc5f-3e32d56c9773" providerId="AD" clId="Web-{2CB42CAA-516C-BB01-6A16-EBA49178588A}" dt="2025-10-23T13:56:01.859" v="9" actId="20577"/>
        <pc:sldMkLst>
          <pc:docMk/>
          <pc:sldMk cId="3047473157" sldId="333"/>
        </pc:sldMkLst>
        <pc:spChg chg="mod">
          <ac:chgData name="Kapinos, Elizaveta" userId="S::elizaveta.kapinos@dena.de::faab5456-f7d1-42f8-bc5f-3e32d56c9773" providerId="AD" clId="Web-{2CB42CAA-516C-BB01-6A16-EBA49178588A}" dt="2025-10-23T13:56:01.859" v="9" actId="20577"/>
          <ac:spMkLst>
            <pc:docMk/>
            <pc:sldMk cId="3047473157" sldId="333"/>
            <ac:spMk id="6" creationId="{F6730FF1-9861-841E-41CC-39DB897722EA}"/>
          </ac:spMkLst>
        </pc:spChg>
      </pc:sldChg>
      <pc:sldChg chg="modSp">
        <pc:chgData name="Kapinos, Elizaveta" userId="S::elizaveta.kapinos@dena.de::faab5456-f7d1-42f8-bc5f-3e32d56c9773" providerId="AD" clId="Web-{2CB42CAA-516C-BB01-6A16-EBA49178588A}" dt="2025-10-23T13:56:29" v="10" actId="20577"/>
        <pc:sldMkLst>
          <pc:docMk/>
          <pc:sldMk cId="2641414216" sldId="334"/>
        </pc:sldMkLst>
        <pc:spChg chg="mod">
          <ac:chgData name="Kapinos, Elizaveta" userId="S::elizaveta.kapinos@dena.de::faab5456-f7d1-42f8-bc5f-3e32d56c9773" providerId="AD" clId="Web-{2CB42CAA-516C-BB01-6A16-EBA49178588A}" dt="2025-10-23T13:56:29" v="10" actId="20577"/>
          <ac:spMkLst>
            <pc:docMk/>
            <pc:sldMk cId="2641414216" sldId="334"/>
            <ac:spMk id="7" creationId="{EA6BF68E-C3C6-5642-0020-8C4307AA95CC}"/>
          </ac:spMkLst>
        </pc:spChg>
      </pc:sldChg>
      <pc:sldChg chg="modSp">
        <pc:chgData name="Kapinos, Elizaveta" userId="S::elizaveta.kapinos@dena.de::faab5456-f7d1-42f8-bc5f-3e32d56c9773" providerId="AD" clId="Web-{2CB42CAA-516C-BB01-6A16-EBA49178588A}" dt="2025-10-23T13:56:35.375" v="11" actId="20577"/>
        <pc:sldMkLst>
          <pc:docMk/>
          <pc:sldMk cId="3957575026" sldId="335"/>
        </pc:sldMkLst>
        <pc:spChg chg="mod">
          <ac:chgData name="Kapinos, Elizaveta" userId="S::elizaveta.kapinos@dena.de::faab5456-f7d1-42f8-bc5f-3e32d56c9773" providerId="AD" clId="Web-{2CB42CAA-516C-BB01-6A16-EBA49178588A}" dt="2025-10-23T13:56:35.375" v="11" actId="20577"/>
          <ac:spMkLst>
            <pc:docMk/>
            <pc:sldMk cId="3957575026" sldId="335"/>
            <ac:spMk id="7" creationId="{7D949431-7C32-4DD7-0766-685EAD9AE1A1}"/>
          </ac:spMkLst>
        </pc:spChg>
      </pc:sldChg>
      <pc:sldChg chg="modSp">
        <pc:chgData name="Kapinos, Elizaveta" userId="S::elizaveta.kapinos@dena.de::faab5456-f7d1-42f8-bc5f-3e32d56c9773" providerId="AD" clId="Web-{2CB42CAA-516C-BB01-6A16-EBA49178588A}" dt="2025-10-23T13:59:26.767" v="19" actId="20577"/>
        <pc:sldMkLst>
          <pc:docMk/>
          <pc:sldMk cId="3544544436" sldId="344"/>
        </pc:sldMkLst>
        <pc:spChg chg="mod">
          <ac:chgData name="Kapinos, Elizaveta" userId="S::elizaveta.kapinos@dena.de::faab5456-f7d1-42f8-bc5f-3e32d56c9773" providerId="AD" clId="Web-{2CB42CAA-516C-BB01-6A16-EBA49178588A}" dt="2025-10-23T13:59:26.767" v="19" actId="20577"/>
          <ac:spMkLst>
            <pc:docMk/>
            <pc:sldMk cId="3544544436" sldId="344"/>
            <ac:spMk id="8" creationId="{54E929AB-B5EB-8F65-7A61-C8035B4C3054}"/>
          </ac:spMkLst>
        </pc:spChg>
      </pc:sldChg>
    </pc:docChg>
  </pc:docChgLst>
  <pc:docChgLst>
    <pc:chgData name="Fischer, Martin" userId="S::martin.fischer@dena.de::f001e2a0-040a-4a75-a03f-1b4dd2333e9b" providerId="AD" clId="Web-{1B340A86-473B-0498-0BC2-F19EC5EACDCE}"/>
    <pc:docChg chg="mod">
      <pc:chgData name="Fischer, Martin" userId="S::martin.fischer@dena.de::f001e2a0-040a-4a75-a03f-1b4dd2333e9b" providerId="AD" clId="Web-{1B340A86-473B-0498-0BC2-F19EC5EACDCE}" dt="2025-10-24T09:30:33.511" v="0"/>
      <pc:docMkLst>
        <pc:docMk/>
      </pc:docMkLst>
    </pc:docChg>
  </pc:docChgLst>
  <pc:docChgLst>
    <pc:chgData name="Kapinos, Elizaveta" userId="faab5456-f7d1-42f8-bc5f-3e32d56c9773" providerId="ADAL" clId="{76124A33-3D77-4723-979B-6E19923C37AB}"/>
    <pc:docChg chg="custSel addSld delSld modSld">
      <pc:chgData name="Kapinos, Elizaveta" userId="faab5456-f7d1-42f8-bc5f-3e32d56c9773" providerId="ADAL" clId="{76124A33-3D77-4723-979B-6E19923C37AB}" dt="2025-10-31T08:05:29.370" v="286" actId="2711"/>
      <pc:docMkLst>
        <pc:docMk/>
      </pc:docMkLst>
      <pc:sldChg chg="del mod modShow">
        <pc:chgData name="Kapinos, Elizaveta" userId="faab5456-f7d1-42f8-bc5f-3e32d56c9773" providerId="ADAL" clId="{76124A33-3D77-4723-979B-6E19923C37AB}" dt="2025-10-27T07:49:33.911" v="266" actId="2696"/>
        <pc:sldMkLst>
          <pc:docMk/>
          <pc:sldMk cId="2276342800" sldId="292"/>
        </pc:sldMkLst>
      </pc:sldChg>
      <pc:sldChg chg="modSp mod modCm">
        <pc:chgData name="Kapinos, Elizaveta" userId="faab5456-f7d1-42f8-bc5f-3e32d56c9773" providerId="ADAL" clId="{76124A33-3D77-4723-979B-6E19923C37AB}" dt="2025-10-31T07:55:39.087" v="272" actId="14826"/>
        <pc:sldMkLst>
          <pc:docMk/>
          <pc:sldMk cId="1088033755" sldId="293"/>
        </pc:sldMkLst>
        <pc:spChg chg="mod">
          <ac:chgData name="Kapinos, Elizaveta" userId="faab5456-f7d1-42f8-bc5f-3e32d56c9773" providerId="ADAL" clId="{76124A33-3D77-4723-979B-6E19923C37AB}" dt="2025-10-27T07:19:16.176" v="50" actId="20577"/>
          <ac:spMkLst>
            <pc:docMk/>
            <pc:sldMk cId="1088033755" sldId="293"/>
            <ac:spMk id="2" creationId="{ED024C1B-2C46-8217-7D64-36EB58E3CDF8}"/>
          </ac:spMkLst>
        </pc:spChg>
        <pc:picChg chg="mod">
          <ac:chgData name="Kapinos, Elizaveta" userId="faab5456-f7d1-42f8-bc5f-3e32d56c9773" providerId="ADAL" clId="{76124A33-3D77-4723-979B-6E19923C37AB}" dt="2025-10-31T07:55:39.087" v="272" actId="14826"/>
          <ac:picMkLst>
            <pc:docMk/>
            <pc:sldMk cId="1088033755" sldId="293"/>
            <ac:picMk id="7" creationId="{2C512663-02DD-10CE-0D20-24C5CB0CF725}"/>
          </ac:picMkLst>
        </pc:picChg>
        <pc:extLst>
          <p:ext xmlns:p="http://schemas.openxmlformats.org/presentationml/2006/main" uri="{D6D511B9-2390-475A-947B-AFAB55BFBCF1}">
            <pc226:cmChg xmlns:pc226="http://schemas.microsoft.com/office/powerpoint/2022/06/main/command" chg="mod">
              <pc226:chgData name="Kapinos, Elizaveta" userId="faab5456-f7d1-42f8-bc5f-3e32d56c9773" providerId="ADAL" clId="{76124A33-3D77-4723-979B-6E19923C37AB}" dt="2025-10-27T07:19:16.176" v="50" actId="20577"/>
              <pc2:cmMkLst xmlns:pc2="http://schemas.microsoft.com/office/powerpoint/2019/9/main/command">
                <pc:docMk/>
                <pc:sldMk cId="1088033755" sldId="293"/>
                <pc2:cmMk id="{9318D9BC-AC0C-43B0-A956-13618CDC16B1}"/>
              </pc2:cmMkLst>
            </pc226:cmChg>
          </p:ext>
        </pc:extLst>
      </pc:sldChg>
      <pc:sldChg chg="modSp mod">
        <pc:chgData name="Kapinos, Elizaveta" userId="faab5456-f7d1-42f8-bc5f-3e32d56c9773" providerId="ADAL" clId="{76124A33-3D77-4723-979B-6E19923C37AB}" dt="2025-10-27T07:17:09.449" v="36" actId="13926"/>
        <pc:sldMkLst>
          <pc:docMk/>
          <pc:sldMk cId="2894063745" sldId="295"/>
        </pc:sldMkLst>
        <pc:spChg chg="mod">
          <ac:chgData name="Kapinos, Elizaveta" userId="faab5456-f7d1-42f8-bc5f-3e32d56c9773" providerId="ADAL" clId="{76124A33-3D77-4723-979B-6E19923C37AB}" dt="2025-10-27T07:17:09.449" v="36" actId="13926"/>
          <ac:spMkLst>
            <pc:docMk/>
            <pc:sldMk cId="2894063745" sldId="295"/>
            <ac:spMk id="3" creationId="{1A022491-1C16-356D-8024-4F9A3BDBD9A7}"/>
          </ac:spMkLst>
        </pc:spChg>
      </pc:sldChg>
      <pc:sldChg chg="modSp mod">
        <pc:chgData name="Kapinos, Elizaveta" userId="faab5456-f7d1-42f8-bc5f-3e32d56c9773" providerId="ADAL" clId="{76124A33-3D77-4723-979B-6E19923C37AB}" dt="2025-10-31T08:05:18.251" v="285" actId="2711"/>
        <pc:sldMkLst>
          <pc:docMk/>
          <pc:sldMk cId="667797519" sldId="300"/>
        </pc:sldMkLst>
        <pc:spChg chg="mod">
          <ac:chgData name="Kapinos, Elizaveta" userId="faab5456-f7d1-42f8-bc5f-3e32d56c9773" providerId="ADAL" clId="{76124A33-3D77-4723-979B-6E19923C37AB}" dt="2025-10-31T08:05:18.251" v="285" actId="2711"/>
          <ac:spMkLst>
            <pc:docMk/>
            <pc:sldMk cId="667797519" sldId="300"/>
            <ac:spMk id="8" creationId="{A0E4DBBF-93D8-A111-DF67-CB40C86BFE23}"/>
          </ac:spMkLst>
        </pc:spChg>
      </pc:sldChg>
      <pc:sldChg chg="modSp mod modCm">
        <pc:chgData name="Kapinos, Elizaveta" userId="faab5456-f7d1-42f8-bc5f-3e32d56c9773" providerId="ADAL" clId="{76124A33-3D77-4723-979B-6E19923C37AB}" dt="2025-10-31T08:05:04.001" v="283" actId="2711"/>
        <pc:sldMkLst>
          <pc:docMk/>
          <pc:sldMk cId="3971765343" sldId="302"/>
        </pc:sldMkLst>
        <pc:spChg chg="mod">
          <ac:chgData name="Kapinos, Elizaveta" userId="faab5456-f7d1-42f8-bc5f-3e32d56c9773" providerId="ADAL" clId="{76124A33-3D77-4723-979B-6E19923C37AB}" dt="2025-10-27T07:16:40.126" v="18" actId="13926"/>
          <ac:spMkLst>
            <pc:docMk/>
            <pc:sldMk cId="3971765343" sldId="302"/>
            <ac:spMk id="4" creationId="{94ED7A95-869B-3E9A-85F5-F218C5A517E2}"/>
          </ac:spMkLst>
        </pc:spChg>
        <pc:spChg chg="mod">
          <ac:chgData name="Kapinos, Elizaveta" userId="faab5456-f7d1-42f8-bc5f-3e32d56c9773" providerId="ADAL" clId="{76124A33-3D77-4723-979B-6E19923C37AB}" dt="2025-10-31T08:05:04.001" v="283" actId="2711"/>
          <ac:spMkLst>
            <pc:docMk/>
            <pc:sldMk cId="3971765343" sldId="302"/>
            <ac:spMk id="7" creationId="{17702D58-36F0-A8F1-6B35-659800806EDF}"/>
          </ac:spMkLst>
        </pc:spChg>
        <pc:extLst>
          <p:ext xmlns:p="http://schemas.openxmlformats.org/presentationml/2006/main" uri="{D6D511B9-2390-475A-947B-AFAB55BFBCF1}">
            <pc226:cmChg xmlns:pc226="http://schemas.microsoft.com/office/powerpoint/2022/06/main/command" chg="mod">
              <pc226:chgData name="Kapinos, Elizaveta" userId="faab5456-f7d1-42f8-bc5f-3e32d56c9773" providerId="ADAL" clId="{76124A33-3D77-4723-979B-6E19923C37AB}" dt="2025-10-27T07:16:36.686" v="17" actId="20577"/>
              <pc2:cmMkLst xmlns:pc2="http://schemas.microsoft.com/office/powerpoint/2019/9/main/command">
                <pc:docMk/>
                <pc:sldMk cId="3971765343" sldId="302"/>
                <pc2:cmMk id="{1EBD6841-3C72-40C8-ADE0-4AABDCF9C910}"/>
              </pc2:cmMkLst>
            </pc226:cmChg>
          </p:ext>
        </pc:extLst>
      </pc:sldChg>
      <pc:sldChg chg="modSp mod modCm">
        <pc:chgData name="Kapinos, Elizaveta" userId="faab5456-f7d1-42f8-bc5f-3e32d56c9773" providerId="ADAL" clId="{76124A33-3D77-4723-979B-6E19923C37AB}" dt="2025-10-27T07:18:27.352" v="48" actId="20577"/>
        <pc:sldMkLst>
          <pc:docMk/>
          <pc:sldMk cId="3799266305" sldId="322"/>
        </pc:sldMkLst>
        <pc:spChg chg="mod">
          <ac:chgData name="Kapinos, Elizaveta" userId="faab5456-f7d1-42f8-bc5f-3e32d56c9773" providerId="ADAL" clId="{76124A33-3D77-4723-979B-6E19923C37AB}" dt="2025-10-27T07:18:27.352" v="48" actId="20577"/>
          <ac:spMkLst>
            <pc:docMk/>
            <pc:sldMk cId="3799266305" sldId="322"/>
            <ac:spMk id="4" creationId="{6F4EE71B-6953-7B45-168B-4700A66B26E2}"/>
          </ac:spMkLst>
        </pc:spChg>
        <pc:extLst>
          <p:ext xmlns:p="http://schemas.openxmlformats.org/presentationml/2006/main" uri="{D6D511B9-2390-475A-947B-AFAB55BFBCF1}">
            <pc226:cmChg xmlns:pc226="http://schemas.microsoft.com/office/powerpoint/2022/06/main/command" chg="mod">
              <pc226:chgData name="Kapinos, Elizaveta" userId="faab5456-f7d1-42f8-bc5f-3e32d56c9773" providerId="ADAL" clId="{76124A33-3D77-4723-979B-6E19923C37AB}" dt="2025-10-27T07:18:27.352" v="48" actId="20577"/>
              <pc2:cmMkLst xmlns:pc2="http://schemas.microsoft.com/office/powerpoint/2019/9/main/command">
                <pc:docMk/>
                <pc:sldMk cId="3799266305" sldId="322"/>
                <pc2:cmMk id="{E6582223-EE72-488B-B48B-B4104EB56657}"/>
              </pc2:cmMkLst>
            </pc226:cmChg>
          </p:ext>
        </pc:extLst>
      </pc:sldChg>
      <pc:sldChg chg="modSp mod">
        <pc:chgData name="Kapinos, Elizaveta" userId="faab5456-f7d1-42f8-bc5f-3e32d56c9773" providerId="ADAL" clId="{76124A33-3D77-4723-979B-6E19923C37AB}" dt="2025-10-27T07:18:51.267" v="49" actId="20577"/>
        <pc:sldMkLst>
          <pc:docMk/>
          <pc:sldMk cId="3523889658" sldId="323"/>
        </pc:sldMkLst>
        <pc:spChg chg="mod">
          <ac:chgData name="Kapinos, Elizaveta" userId="faab5456-f7d1-42f8-bc5f-3e32d56c9773" providerId="ADAL" clId="{76124A33-3D77-4723-979B-6E19923C37AB}" dt="2025-10-27T07:18:51.267" v="49" actId="20577"/>
          <ac:spMkLst>
            <pc:docMk/>
            <pc:sldMk cId="3523889658" sldId="323"/>
            <ac:spMk id="4" creationId="{D59844B0-FA70-4D0C-F6FB-966CCC113D17}"/>
          </ac:spMkLst>
        </pc:spChg>
      </pc:sldChg>
      <pc:sldChg chg="modSp mod">
        <pc:chgData name="Kapinos, Elizaveta" userId="faab5456-f7d1-42f8-bc5f-3e32d56c9773" providerId="ADAL" clId="{76124A33-3D77-4723-979B-6E19923C37AB}" dt="2025-10-27T07:25:40.320" v="60" actId="20577"/>
        <pc:sldMkLst>
          <pc:docMk/>
          <pc:sldMk cId="4053049133" sldId="326"/>
        </pc:sldMkLst>
        <pc:spChg chg="mod">
          <ac:chgData name="Kapinos, Elizaveta" userId="faab5456-f7d1-42f8-bc5f-3e32d56c9773" providerId="ADAL" clId="{76124A33-3D77-4723-979B-6E19923C37AB}" dt="2025-10-27T07:25:40.320" v="60" actId="20577"/>
          <ac:spMkLst>
            <pc:docMk/>
            <pc:sldMk cId="4053049133" sldId="326"/>
            <ac:spMk id="4" creationId="{D13F3EE2-F5E4-1163-6A78-5C3DE32855F9}"/>
          </ac:spMkLst>
        </pc:spChg>
      </pc:sldChg>
      <pc:sldChg chg="modSp mod">
        <pc:chgData name="Kapinos, Elizaveta" userId="faab5456-f7d1-42f8-bc5f-3e32d56c9773" providerId="ADAL" clId="{76124A33-3D77-4723-979B-6E19923C37AB}" dt="2025-10-31T08:05:09.356" v="284" actId="2711"/>
        <pc:sldMkLst>
          <pc:docMk/>
          <pc:sldMk cId="3009839463" sldId="329"/>
        </pc:sldMkLst>
        <pc:spChg chg="mod">
          <ac:chgData name="Kapinos, Elizaveta" userId="faab5456-f7d1-42f8-bc5f-3e32d56c9773" providerId="ADAL" clId="{76124A33-3D77-4723-979B-6E19923C37AB}" dt="2025-10-31T08:05:09.356" v="284" actId="2711"/>
          <ac:spMkLst>
            <pc:docMk/>
            <pc:sldMk cId="3009839463" sldId="329"/>
            <ac:spMk id="7" creationId="{C8A36816-15DB-A773-5613-5F467C03DD80}"/>
          </ac:spMkLst>
        </pc:spChg>
      </pc:sldChg>
      <pc:sldChg chg="modSp mod modNotesTx">
        <pc:chgData name="Kapinos, Elizaveta" userId="faab5456-f7d1-42f8-bc5f-3e32d56c9773" providerId="ADAL" clId="{76124A33-3D77-4723-979B-6E19923C37AB}" dt="2025-10-31T07:57:49.864" v="277" actId="18131"/>
        <pc:sldMkLst>
          <pc:docMk/>
          <pc:sldMk cId="3047473157" sldId="333"/>
        </pc:sldMkLst>
        <pc:picChg chg="mod modCrop">
          <ac:chgData name="Kapinos, Elizaveta" userId="faab5456-f7d1-42f8-bc5f-3e32d56c9773" providerId="ADAL" clId="{76124A33-3D77-4723-979B-6E19923C37AB}" dt="2025-10-31T07:57:49.864" v="277" actId="18131"/>
          <ac:picMkLst>
            <pc:docMk/>
            <pc:sldMk cId="3047473157" sldId="333"/>
            <ac:picMk id="4" creationId="{8F92BB0C-E5F8-1091-A1D4-F9EEFCD666A5}"/>
          </ac:picMkLst>
        </pc:picChg>
      </pc:sldChg>
      <pc:sldChg chg="modNotesTx">
        <pc:chgData name="Kapinos, Elizaveta" userId="faab5456-f7d1-42f8-bc5f-3e32d56c9773" providerId="ADAL" clId="{76124A33-3D77-4723-979B-6E19923C37AB}" dt="2025-10-27T07:41:49.870" v="265" actId="12"/>
        <pc:sldMkLst>
          <pc:docMk/>
          <pc:sldMk cId="3957575026" sldId="335"/>
        </pc:sldMkLst>
      </pc:sldChg>
      <pc:sldChg chg="modSp mod">
        <pc:chgData name="Kapinos, Elizaveta" userId="faab5456-f7d1-42f8-bc5f-3e32d56c9773" providerId="ADAL" clId="{76124A33-3D77-4723-979B-6E19923C37AB}" dt="2025-10-31T08:05:29.370" v="286" actId="2711"/>
        <pc:sldMkLst>
          <pc:docMk/>
          <pc:sldMk cId="1942513497" sldId="339"/>
        </pc:sldMkLst>
        <pc:spChg chg="mod">
          <ac:chgData name="Kapinos, Elizaveta" userId="faab5456-f7d1-42f8-bc5f-3e32d56c9773" providerId="ADAL" clId="{76124A33-3D77-4723-979B-6E19923C37AB}" dt="2025-10-31T08:05:29.370" v="286" actId="2711"/>
          <ac:spMkLst>
            <pc:docMk/>
            <pc:sldMk cId="1942513497" sldId="339"/>
            <ac:spMk id="8" creationId="{B18FA950-47F7-99AB-638B-CEC7EE802B44}"/>
          </ac:spMkLst>
        </pc:spChg>
      </pc:sldChg>
      <pc:sldChg chg="addSp modSp add mod">
        <pc:chgData name="Kapinos, Elizaveta" userId="faab5456-f7d1-42f8-bc5f-3e32d56c9773" providerId="ADAL" clId="{76124A33-3D77-4723-979B-6E19923C37AB}" dt="2025-10-31T07:59:49.001" v="281" actId="18131"/>
        <pc:sldMkLst>
          <pc:docMk/>
          <pc:sldMk cId="3369233329" sldId="362"/>
        </pc:sldMkLst>
        <pc:spChg chg="mod">
          <ac:chgData name="Kapinos, Elizaveta" userId="faab5456-f7d1-42f8-bc5f-3e32d56c9773" providerId="ADAL" clId="{76124A33-3D77-4723-979B-6E19923C37AB}" dt="2025-10-28T13:38:39.056" v="270"/>
          <ac:spMkLst>
            <pc:docMk/>
            <pc:sldMk cId="3369233329" sldId="362"/>
            <ac:spMk id="8" creationId="{036D9657-231C-A3C1-7091-4D411FFCBF14}"/>
          </ac:spMkLst>
        </pc:spChg>
        <pc:picChg chg="add mod modCrop">
          <ac:chgData name="Kapinos, Elizaveta" userId="faab5456-f7d1-42f8-bc5f-3e32d56c9773" providerId="ADAL" clId="{76124A33-3D77-4723-979B-6E19923C37AB}" dt="2025-10-31T07:59:49.001" v="281" actId="18131"/>
          <ac:picMkLst>
            <pc:docMk/>
            <pc:sldMk cId="3369233329" sldId="362"/>
            <ac:picMk id="2" creationId="{2C512663-02DD-10CE-0D20-24C5CB0CF725}"/>
          </ac:picMkLst>
        </pc:picChg>
      </pc:sldChg>
    </pc:docChg>
  </pc:docChgLst>
  <pc:docChgLst>
    <pc:chgData name="Lamers, Michael" userId="S::michael.lamers@dena.de::b691f351-b04a-4d12-884b-260c0f43430e" providerId="AD" clId="Web-{3C8DA721-0145-69A4-37C3-C6C1D0E4658F}"/>
    <pc:docChg chg="modSld">
      <pc:chgData name="Lamers, Michael" userId="S::michael.lamers@dena.de::b691f351-b04a-4d12-884b-260c0f43430e" providerId="AD" clId="Web-{3C8DA721-0145-69A4-37C3-C6C1D0E4658F}" dt="2025-10-31T07:59:09.856" v="0" actId="1076"/>
      <pc:docMkLst>
        <pc:docMk/>
      </pc:docMkLst>
      <pc:sldChg chg="modSp">
        <pc:chgData name="Lamers, Michael" userId="S::michael.lamers@dena.de::b691f351-b04a-4d12-884b-260c0f43430e" providerId="AD" clId="Web-{3C8DA721-0145-69A4-37C3-C6C1D0E4658F}" dt="2025-10-31T07:59:09.856" v="0" actId="1076"/>
        <pc:sldMkLst>
          <pc:docMk/>
          <pc:sldMk cId="3971765343" sldId="302"/>
        </pc:sldMkLst>
        <pc:spChg chg="mod">
          <ac:chgData name="Lamers, Michael" userId="S::michael.lamers@dena.de::b691f351-b04a-4d12-884b-260c0f43430e" providerId="AD" clId="Web-{3C8DA721-0145-69A4-37C3-C6C1D0E4658F}" dt="2025-10-31T07:59:09.856" v="0" actId="1076"/>
          <ac:spMkLst>
            <pc:docMk/>
            <pc:sldMk cId="3971765343" sldId="302"/>
            <ac:spMk id="4" creationId="{94ED7A95-869B-3E9A-85F5-F218C5A517E2}"/>
          </ac:spMkLst>
        </pc:spChg>
      </pc:sldChg>
    </pc:docChg>
  </pc:docChgLst>
  <pc:docChgLst>
    <pc:chgData name="Kuhn, Beatrice" userId="S::beatrice.kuhn@dena.de::5ce94271-b588-4cff-b6dd-c0fe8da3de21" providerId="AD" clId="Web-{7E28D560-339D-8349-867C-E27DCDF887D8}"/>
    <pc:docChg chg="mod modSld">
      <pc:chgData name="Kuhn, Beatrice" userId="S::beatrice.kuhn@dena.de::5ce94271-b588-4cff-b6dd-c0fe8da3de21" providerId="AD" clId="Web-{7E28D560-339D-8349-867C-E27DCDF887D8}" dt="2025-10-24T22:47:07.381" v="42" actId="20577"/>
      <pc:docMkLst>
        <pc:docMk/>
      </pc:docMkLst>
      <pc:sldChg chg="addSp modSp">
        <pc:chgData name="Kuhn, Beatrice" userId="S::beatrice.kuhn@dena.de::5ce94271-b588-4cff-b6dd-c0fe8da3de21" providerId="AD" clId="Web-{7E28D560-339D-8349-867C-E27DCDF887D8}" dt="2025-10-24T22:30:46.318" v="35" actId="1076"/>
        <pc:sldMkLst>
          <pc:docMk/>
          <pc:sldMk cId="2276342800" sldId="292"/>
        </pc:sldMkLst>
      </pc:sldChg>
      <pc:sldChg chg="modSp">
        <pc:chgData name="Kuhn, Beatrice" userId="S::beatrice.kuhn@dena.de::5ce94271-b588-4cff-b6dd-c0fe8da3de21" providerId="AD" clId="Web-{7E28D560-339D-8349-867C-E27DCDF887D8}" dt="2025-10-24T22:47:07.381" v="42" actId="20577"/>
        <pc:sldMkLst>
          <pc:docMk/>
          <pc:sldMk cId="1088033755" sldId="293"/>
        </pc:sldMkLst>
        <pc:spChg chg="mod">
          <ac:chgData name="Kuhn, Beatrice" userId="S::beatrice.kuhn@dena.de::5ce94271-b588-4cff-b6dd-c0fe8da3de21" providerId="AD" clId="Web-{7E28D560-339D-8349-867C-E27DCDF887D8}" dt="2025-10-24T22:47:07.381" v="42" actId="20577"/>
          <ac:spMkLst>
            <pc:docMk/>
            <pc:sldMk cId="1088033755" sldId="293"/>
            <ac:spMk id="2" creationId="{ED024C1B-2C46-8217-7D64-36EB58E3CDF8}"/>
          </ac:spMkLst>
        </pc:spChg>
      </pc:sldChg>
      <pc:sldChg chg="modSp">
        <pc:chgData name="Kuhn, Beatrice" userId="S::beatrice.kuhn@dena.de::5ce94271-b588-4cff-b6dd-c0fe8da3de21" providerId="AD" clId="Web-{7E28D560-339D-8349-867C-E27DCDF887D8}" dt="2025-10-24T22:36:16.174" v="39" actId="20577"/>
        <pc:sldMkLst>
          <pc:docMk/>
          <pc:sldMk cId="2894063745" sldId="295"/>
        </pc:sldMkLst>
        <pc:spChg chg="mod">
          <ac:chgData name="Kuhn, Beatrice" userId="S::beatrice.kuhn@dena.de::5ce94271-b588-4cff-b6dd-c0fe8da3de21" providerId="AD" clId="Web-{7E28D560-339D-8349-867C-E27DCDF887D8}" dt="2025-10-24T22:36:16.174" v="39" actId="20577"/>
          <ac:spMkLst>
            <pc:docMk/>
            <pc:sldMk cId="2894063745" sldId="295"/>
            <ac:spMk id="3" creationId="{1A022491-1C16-356D-8024-4F9A3BDBD9A7}"/>
          </ac:spMkLst>
        </pc:spChg>
      </pc:sldChg>
      <pc:sldChg chg="modSp">
        <pc:chgData name="Kuhn, Beatrice" userId="S::beatrice.kuhn@dena.de::5ce94271-b588-4cff-b6dd-c0fe8da3de21" providerId="AD" clId="Web-{7E28D560-339D-8349-867C-E27DCDF887D8}" dt="2025-10-24T22:34:36.279" v="37" actId="20577"/>
        <pc:sldMkLst>
          <pc:docMk/>
          <pc:sldMk cId="3971765343" sldId="302"/>
        </pc:sldMkLst>
        <pc:spChg chg="mod">
          <ac:chgData name="Kuhn, Beatrice" userId="S::beatrice.kuhn@dena.de::5ce94271-b588-4cff-b6dd-c0fe8da3de21" providerId="AD" clId="Web-{7E28D560-339D-8349-867C-E27DCDF887D8}" dt="2025-10-24T22:34:36.279" v="37" actId="20577"/>
          <ac:spMkLst>
            <pc:docMk/>
            <pc:sldMk cId="3971765343" sldId="302"/>
            <ac:spMk id="4" creationId="{94ED7A95-869B-3E9A-85F5-F218C5A517E2}"/>
          </ac:spMkLst>
        </pc:spChg>
      </pc:sldChg>
      <pc:sldChg chg="modSp">
        <pc:chgData name="Kuhn, Beatrice" userId="S::beatrice.kuhn@dena.de::5ce94271-b588-4cff-b6dd-c0fe8da3de21" providerId="AD" clId="Web-{7E28D560-339D-8349-867C-E27DCDF887D8}" dt="2025-10-24T22:44:20.254" v="40" actId="20577"/>
        <pc:sldMkLst>
          <pc:docMk/>
          <pc:sldMk cId="3523889658" sldId="323"/>
        </pc:sldMkLst>
        <pc:spChg chg="mod">
          <ac:chgData name="Kuhn, Beatrice" userId="S::beatrice.kuhn@dena.de::5ce94271-b588-4cff-b6dd-c0fe8da3de21" providerId="AD" clId="Web-{7E28D560-339D-8349-867C-E27DCDF887D8}" dt="2025-10-24T22:44:20.254" v="40" actId="20577"/>
          <ac:spMkLst>
            <pc:docMk/>
            <pc:sldMk cId="3523889658" sldId="323"/>
            <ac:spMk id="4" creationId="{D59844B0-FA70-4D0C-F6FB-966CCC113D17}"/>
          </ac:spMkLst>
        </pc:spChg>
      </pc:sldChg>
    </pc:docChg>
  </pc:docChgLst>
  <pc:docChgLst>
    <pc:chgData name="Kapinos, Elizaveta" userId="S::elizaveta.kapinos@dena.de::faab5456-f7d1-42f8-bc5f-3e32d56c9773" providerId="AD" clId="Web-{5ECA0808-F65F-D102-61A3-8F1A37614F0B}"/>
    <pc:docChg chg="modSld">
      <pc:chgData name="Kapinos, Elizaveta" userId="S::elizaveta.kapinos@dena.de::faab5456-f7d1-42f8-bc5f-3e32d56c9773" providerId="AD" clId="Web-{5ECA0808-F65F-D102-61A3-8F1A37614F0B}" dt="2025-10-24T09:34:04.447" v="1"/>
      <pc:docMkLst>
        <pc:docMk/>
      </pc:docMkLst>
      <pc:sldChg chg="modSp">
        <pc:chgData name="Kapinos, Elizaveta" userId="S::elizaveta.kapinos@dena.de::faab5456-f7d1-42f8-bc5f-3e32d56c9773" providerId="AD" clId="Web-{5ECA0808-F65F-D102-61A3-8F1A37614F0B}" dt="2025-10-24T09:34:04.447" v="1"/>
        <pc:sldMkLst>
          <pc:docMk/>
          <pc:sldMk cId="2276342800" sldId="292"/>
        </pc:sldMkLst>
      </pc:sldChg>
    </pc:docChg>
  </pc:docChgLst>
  <pc:docChgLst>
    <pc:chgData name="Kapinos, Elizaveta" userId="S::elizaveta.kapinos@dena.de::faab5456-f7d1-42f8-bc5f-3e32d56c9773" providerId="AD" clId="Web-{813A54B3-E0A9-3710-F722-D7E5667D3C91}"/>
    <pc:docChg chg="modSld">
      <pc:chgData name="Kapinos, Elizaveta" userId="S::elizaveta.kapinos@dena.de::faab5456-f7d1-42f8-bc5f-3e32d56c9773" providerId="AD" clId="Web-{813A54B3-E0A9-3710-F722-D7E5667D3C91}" dt="2025-10-23T14:02:44.405" v="9" actId="20577"/>
      <pc:docMkLst>
        <pc:docMk/>
      </pc:docMkLst>
      <pc:sldChg chg="modSp">
        <pc:chgData name="Kapinos, Elizaveta" userId="S::elizaveta.kapinos@dena.de::faab5456-f7d1-42f8-bc5f-3e32d56c9773" providerId="AD" clId="Web-{813A54B3-E0A9-3710-F722-D7E5667D3C91}" dt="2025-10-23T14:02:44.405" v="9" actId="20577"/>
        <pc:sldMkLst>
          <pc:docMk/>
          <pc:sldMk cId="3009839463" sldId="329"/>
        </pc:sldMkLst>
        <pc:spChg chg="mod">
          <ac:chgData name="Kapinos, Elizaveta" userId="S::elizaveta.kapinos@dena.de::faab5456-f7d1-42f8-bc5f-3e32d56c9773" providerId="AD" clId="Web-{813A54B3-E0A9-3710-F722-D7E5667D3C91}" dt="2025-10-23T14:02:44.405" v="9" actId="20577"/>
          <ac:spMkLst>
            <pc:docMk/>
            <pc:sldMk cId="3009839463" sldId="329"/>
            <ac:spMk id="4" creationId="{6FFAECED-6F9A-2522-3690-0165432F7B5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ser>
          <c:idx val="0"/>
          <c:order val="0"/>
          <c:tx>
            <c:strRef>
              <c:f>Tabelle1!$B$1</c:f>
              <c:strCache>
                <c:ptCount val="1"/>
                <c:pt idx="0">
                  <c:v>Verkauf</c:v>
                </c:pt>
              </c:strCache>
            </c:strRef>
          </c:tx>
          <c:spPr>
            <a:solidFill>
              <a:schemeClr val="accent1"/>
            </a:solidFill>
            <a:ln w="12700">
              <a:noFill/>
            </a:ln>
            <a:effectLst/>
          </c:spPr>
          <c:dPt>
            <c:idx val="0"/>
            <c:bubble3D val="0"/>
            <c:spPr>
              <a:solidFill>
                <a:schemeClr val="bg2">
                  <a:lumMod val="20000"/>
                  <a:lumOff val="80000"/>
                </a:schemeClr>
              </a:solidFill>
              <a:ln w="12700">
                <a:noFill/>
              </a:ln>
              <a:effectLst/>
            </c:spPr>
            <c:extLst>
              <c:ext xmlns:c16="http://schemas.microsoft.com/office/drawing/2014/chart" uri="{C3380CC4-5D6E-409C-BE32-E72D297353CC}">
                <c16:uniqueId val="{00000002-AE7D-B34A-97BB-8EFBAB3219BE}"/>
              </c:ext>
            </c:extLst>
          </c:dPt>
          <c:dPt>
            <c:idx val="1"/>
            <c:bubble3D val="0"/>
            <c:spPr>
              <a:solidFill>
                <a:schemeClr val="accent2"/>
              </a:solidFill>
              <a:ln w="12700">
                <a:noFill/>
              </a:ln>
              <a:effectLst/>
            </c:spPr>
            <c:extLst>
              <c:ext xmlns:c16="http://schemas.microsoft.com/office/drawing/2014/chart" uri="{C3380CC4-5D6E-409C-BE32-E72D297353CC}">
                <c16:uniqueId val="{00000003-AE7D-B34A-97BB-8EFBAB3219BE}"/>
              </c:ext>
            </c:extLst>
          </c:dPt>
          <c:dPt>
            <c:idx val="2"/>
            <c:bubble3D val="0"/>
            <c:spPr>
              <a:solidFill>
                <a:schemeClr val="tx2"/>
              </a:solidFill>
              <a:ln w="12700">
                <a:noFill/>
              </a:ln>
              <a:effectLst/>
            </c:spPr>
            <c:extLst>
              <c:ext xmlns:c16="http://schemas.microsoft.com/office/drawing/2014/chart" uri="{C3380CC4-5D6E-409C-BE32-E72D297353CC}">
                <c16:uniqueId val="{00000004-AE7D-B34A-97BB-8EFBAB3219BE}"/>
              </c:ext>
            </c:extLst>
          </c:dPt>
          <c:dPt>
            <c:idx val="3"/>
            <c:bubble3D val="0"/>
            <c:spPr>
              <a:solidFill>
                <a:schemeClr val="tx1"/>
              </a:solidFill>
              <a:ln w="12700">
                <a:noFill/>
              </a:ln>
              <a:effectLst/>
            </c:spPr>
            <c:extLst>
              <c:ext xmlns:c16="http://schemas.microsoft.com/office/drawing/2014/chart" uri="{C3380CC4-5D6E-409C-BE32-E72D297353CC}">
                <c16:uniqueId val="{00000001-AE7D-B34A-97BB-8EFBAB3219BE}"/>
              </c:ext>
            </c:extLst>
          </c:dPt>
          <c:dPt>
            <c:idx val="4"/>
            <c:bubble3D val="0"/>
            <c:spPr>
              <a:solidFill>
                <a:schemeClr val="bg2"/>
              </a:solidFill>
              <a:ln w="12700">
                <a:noFill/>
              </a:ln>
              <a:effectLst/>
            </c:spPr>
            <c:extLst>
              <c:ext xmlns:c16="http://schemas.microsoft.com/office/drawing/2014/chart" uri="{C3380CC4-5D6E-409C-BE32-E72D297353CC}">
                <c16:uniqueId val="{00000005-AE7D-B34A-97BB-8EFBAB3219BE}"/>
              </c:ext>
            </c:extLst>
          </c:dPt>
          <c:cat>
            <c:strRef>
              <c:f>Tabelle1!$A$2:$A$6</c:f>
              <c:strCache>
                <c:ptCount val="5"/>
                <c:pt idx="0">
                  <c:v>1. Quartal</c:v>
                </c:pt>
                <c:pt idx="1">
                  <c:v>2. Quartal</c:v>
                </c:pt>
                <c:pt idx="2">
                  <c:v>3. Quartal</c:v>
                </c:pt>
                <c:pt idx="3">
                  <c:v>4. Quartal</c:v>
                </c:pt>
                <c:pt idx="4">
                  <c:v>5. Quartal</c:v>
                </c:pt>
              </c:strCache>
            </c:strRef>
          </c:cat>
          <c:val>
            <c:numRef>
              <c:f>Tabelle1!$B$2:$B$6</c:f>
              <c:numCache>
                <c:formatCode>General</c:formatCode>
                <c:ptCount val="5"/>
                <c:pt idx="0">
                  <c:v>15</c:v>
                </c:pt>
                <c:pt idx="1">
                  <c:v>4</c:v>
                </c:pt>
                <c:pt idx="2">
                  <c:v>3</c:v>
                </c:pt>
                <c:pt idx="3">
                  <c:v>2</c:v>
                </c:pt>
                <c:pt idx="4">
                  <c:v>1</c:v>
                </c:pt>
              </c:numCache>
            </c:numRef>
          </c:val>
          <c:extLst>
            <c:ext xmlns:c16="http://schemas.microsoft.com/office/drawing/2014/chart" uri="{C3380CC4-5D6E-409C-BE32-E72D297353CC}">
              <c16:uniqueId val="{00000000-AE7D-B34A-97BB-8EFBAB3219B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accent6"/>
              </a:solidFill>
              <a:latin typeface="Arial" panose="020B0604020202020204" pitchFamily="34" charset="0"/>
              <a:ea typeface="+mn-ea"/>
              <a:cs typeface="Arial" panose="020B0604020202020204" pitchFamily="34" charset="0"/>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AE2F20-B939-AD40-A1BC-9E9FB5EF1623}" type="datetimeFigureOut">
              <a:rPr lang="de-DE" smtClean="0"/>
              <a:t>31.10.2025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FD505-2C6F-9249-BCE8-E4E3578EBD71}" type="slidenum">
              <a:rPr lang="de-DE" smtClean="0"/>
              <a:t>‹Nr.›</a:t>
            </a:fld>
            <a:endParaRPr lang="de-DE"/>
          </a:p>
        </p:txBody>
      </p:sp>
    </p:spTree>
    <p:extLst>
      <p:ext uri="{BB962C8B-B14F-4D97-AF65-F5344CB8AC3E}">
        <p14:creationId xmlns:p14="http://schemas.microsoft.com/office/powerpoint/2010/main" val="2783417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Diese Folie erklärt, warum Sie als Verwaltung das Thema Energieberatung auf die Tagesordnung gesetzt haben. Je nach Vertragsgestaltung und der Rolle der Verwaltung im Prozess können dabei zusätzliche Kosten entstehen. Wenn solche Kosten bereits abzusehen sind – zum Beispiel durch frühere Baumaßnahmen – können Sie dies direkt ansprechen, um von Anfang an für maximale Transparenz zu sorgen.</a:t>
            </a:r>
          </a:p>
          <a:p>
            <a:endParaRPr lang="de-DE"/>
          </a:p>
        </p:txBody>
      </p:sp>
      <p:sp>
        <p:nvSpPr>
          <p:cNvPr id="4" name="Foliennummernplatzhalter 3"/>
          <p:cNvSpPr>
            <a:spLocks noGrp="1"/>
          </p:cNvSpPr>
          <p:nvPr>
            <p:ph type="sldNum" sz="quarter" idx="5"/>
          </p:nvPr>
        </p:nvSpPr>
        <p:spPr/>
        <p:txBody>
          <a:bodyPr/>
          <a:lstStyle/>
          <a:p>
            <a:fld id="{83AFD505-2C6F-9249-BCE8-E4E3578EBD71}" type="slidenum">
              <a:rPr lang="de-DE" smtClean="0"/>
              <a:t>4</a:t>
            </a:fld>
            <a:endParaRPr lang="de-DE"/>
          </a:p>
        </p:txBody>
      </p:sp>
    </p:spTree>
    <p:extLst>
      <p:ext uri="{BB962C8B-B14F-4D97-AF65-F5344CB8AC3E}">
        <p14:creationId xmlns:p14="http://schemas.microsoft.com/office/powerpoint/2010/main" val="106619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465AA-22EF-7CD7-A6DE-373348980FF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56C1975-44A3-5F34-BF71-F61D5B0D58A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8131EC9-136A-DCF4-5EDC-E930046697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Bitte konkretisieren Sie den Energiebedarf, die Effizienzklasse, den CO</a:t>
            </a:r>
            <a:r>
              <a:rPr lang="de-DE" baseline="-25000"/>
              <a:t>2</a:t>
            </a:r>
            <a:r>
              <a:rPr lang="de-DE"/>
              <a:t>-Anteil der Vermietenden und die im Energieausweis vorgeschlagenen Maßnahmen. Der zweite Bullet Point ist nur relevant, wenn das Gebäude in die Klasse H eingestuft ist. Andernfalls entfernen Sie ihn bitte.  </a:t>
            </a:r>
          </a:p>
          <a:p>
            <a:endParaRPr lang="de-DE"/>
          </a:p>
        </p:txBody>
      </p:sp>
      <p:sp>
        <p:nvSpPr>
          <p:cNvPr id="4" name="Foliennummernplatzhalter 3">
            <a:extLst>
              <a:ext uri="{FF2B5EF4-FFF2-40B4-BE49-F238E27FC236}">
                <a16:creationId xmlns:a16="http://schemas.microsoft.com/office/drawing/2014/main" id="{714416CA-EEB6-3FEC-F3A9-0961C0A405E6}"/>
              </a:ext>
            </a:extLst>
          </p:cNvPr>
          <p:cNvSpPr>
            <a:spLocks noGrp="1"/>
          </p:cNvSpPr>
          <p:nvPr>
            <p:ph type="sldNum" sz="quarter" idx="5"/>
          </p:nvPr>
        </p:nvSpPr>
        <p:spPr/>
        <p:txBody>
          <a:bodyPr/>
          <a:lstStyle/>
          <a:p>
            <a:fld id="{83AFD505-2C6F-9249-BCE8-E4E3578EBD71}" type="slidenum">
              <a:rPr lang="de-DE" smtClean="0"/>
              <a:t>23</a:t>
            </a:fld>
            <a:endParaRPr lang="de-DE"/>
          </a:p>
        </p:txBody>
      </p:sp>
    </p:spTree>
    <p:extLst>
      <p:ext uri="{BB962C8B-B14F-4D97-AF65-F5344CB8AC3E}">
        <p14:creationId xmlns:p14="http://schemas.microsoft.com/office/powerpoint/2010/main" val="3634321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ED134-BB08-BDB1-C574-EF85DE7475C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9C27EC4-78AC-5603-72FC-2C7E9FF7CAC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E99C244-71B5-F2A3-8B03-35407860E7F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Wenn der erste Sanierungsschritt, beispielsweise aufgrund gesetzlicher Vorgaben, bereits feststeht, kann die Verwaltung parallel zur Erstellung des iSFP aktiv werden. Dabei können sie 1. Angebote von Fachfirmen und Geldgebern einholen und 2. eine Investitionsplanung mit Finanzierungsvorschlägen erstellen. So ist es möglich, die entsprechenden Durchführungs- und Finanzierungsbeschlüsse in derselben Eigentümerversammlung wie den Grundsatzbeschluss zu fassen.</a:t>
            </a:r>
          </a:p>
          <a:p>
            <a:endParaRPr lang="de-DE"/>
          </a:p>
        </p:txBody>
      </p:sp>
      <p:sp>
        <p:nvSpPr>
          <p:cNvPr id="4" name="Foliennummernplatzhalter 3">
            <a:extLst>
              <a:ext uri="{FF2B5EF4-FFF2-40B4-BE49-F238E27FC236}">
                <a16:creationId xmlns:a16="http://schemas.microsoft.com/office/drawing/2014/main" id="{1870893B-C761-3A91-42C9-2C009841414E}"/>
              </a:ext>
            </a:extLst>
          </p:cNvPr>
          <p:cNvSpPr>
            <a:spLocks noGrp="1"/>
          </p:cNvSpPr>
          <p:nvPr>
            <p:ph type="sldNum" sz="quarter" idx="5"/>
          </p:nvPr>
        </p:nvSpPr>
        <p:spPr/>
        <p:txBody>
          <a:bodyPr/>
          <a:lstStyle/>
          <a:p>
            <a:fld id="{83AFD505-2C6F-9249-BCE8-E4E3578EBD71}" type="slidenum">
              <a:rPr lang="de-DE" smtClean="0"/>
              <a:t>24</a:t>
            </a:fld>
            <a:endParaRPr lang="de-DE"/>
          </a:p>
        </p:txBody>
      </p:sp>
    </p:spTree>
    <p:extLst>
      <p:ext uri="{BB962C8B-B14F-4D97-AF65-F5344CB8AC3E}">
        <p14:creationId xmlns:p14="http://schemas.microsoft.com/office/powerpoint/2010/main" val="169693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DE">
                <a:solidFill>
                  <a:srgbClr val="000000"/>
                </a:solidFill>
              </a:rPr>
              <a:t>Vorschläge zum Vorgehen: Bauausschuss gründen, Fragebogen zu Wünschen und Bedürfnissen erstellen, Kommunikationswege klären und Portal einrichten, sowie Verwaltungsbeirat oder WEG-Mitglieder in Vor-Ort-Termine einbinden.</a:t>
            </a:r>
            <a:endParaRPr lang="de-DE"/>
          </a:p>
          <a:p>
            <a:endParaRPr lang="de-DE"/>
          </a:p>
          <a:p>
            <a:endParaRPr lang="de-DE"/>
          </a:p>
        </p:txBody>
      </p:sp>
      <p:sp>
        <p:nvSpPr>
          <p:cNvPr id="4" name="Foliennummernplatzhalter 3"/>
          <p:cNvSpPr>
            <a:spLocks noGrp="1"/>
          </p:cNvSpPr>
          <p:nvPr>
            <p:ph type="sldNum" sz="quarter" idx="5"/>
          </p:nvPr>
        </p:nvSpPr>
        <p:spPr/>
        <p:txBody>
          <a:bodyPr/>
          <a:lstStyle/>
          <a:p>
            <a:fld id="{83AFD505-2C6F-9249-BCE8-E4E3578EBD71}" type="slidenum">
              <a:rPr lang="de-DE" smtClean="0"/>
              <a:t>25</a:t>
            </a:fld>
            <a:endParaRPr lang="de-DE"/>
          </a:p>
        </p:txBody>
      </p:sp>
    </p:spTree>
    <p:extLst>
      <p:ext uri="{BB962C8B-B14F-4D97-AF65-F5344CB8AC3E}">
        <p14:creationId xmlns:p14="http://schemas.microsoft.com/office/powerpoint/2010/main" val="213042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A2FE4-1653-CE2A-941D-A3E9BAC55C4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07FF930-24C9-B846-B5F0-8DBBD2EDD12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9355FA1-2AE7-F803-4B78-61F8CFBA6AC3}"/>
              </a:ext>
            </a:extLst>
          </p:cNvPr>
          <p:cNvSpPr>
            <a:spLocks noGrp="1"/>
          </p:cNvSpPr>
          <p:nvPr>
            <p:ph type="body" idx="1"/>
          </p:nvPr>
        </p:nvSpPr>
        <p:spPr/>
        <p:txBody>
          <a:bodyPr/>
          <a:lstStyle/>
          <a:p>
            <a:r>
              <a:rPr lang="de-DE"/>
              <a:t>Quelle Grafik: Zensus 2022, Berechnung Gebäudeforum klimaneutral </a:t>
            </a:r>
          </a:p>
        </p:txBody>
      </p:sp>
      <p:sp>
        <p:nvSpPr>
          <p:cNvPr id="4" name="Foliennummernplatzhalter 3">
            <a:extLst>
              <a:ext uri="{FF2B5EF4-FFF2-40B4-BE49-F238E27FC236}">
                <a16:creationId xmlns:a16="http://schemas.microsoft.com/office/drawing/2014/main" id="{84444AB4-8A43-D3D4-2643-1DF257C8CE00}"/>
              </a:ext>
            </a:extLst>
          </p:cNvPr>
          <p:cNvSpPr>
            <a:spLocks noGrp="1"/>
          </p:cNvSpPr>
          <p:nvPr>
            <p:ph type="sldNum" sz="quarter" idx="5"/>
          </p:nvPr>
        </p:nvSpPr>
        <p:spPr/>
        <p:txBody>
          <a:bodyPr/>
          <a:lstStyle/>
          <a:p>
            <a:fld id="{83AFD505-2C6F-9249-BCE8-E4E3578EBD71}" type="slidenum">
              <a:rPr lang="de-DE" smtClean="0"/>
              <a:t>5</a:t>
            </a:fld>
            <a:endParaRPr lang="de-DE"/>
          </a:p>
        </p:txBody>
      </p:sp>
    </p:spTree>
    <p:extLst>
      <p:ext uri="{BB962C8B-B14F-4D97-AF65-F5344CB8AC3E}">
        <p14:creationId xmlns:p14="http://schemas.microsoft.com/office/powerpoint/2010/main" val="118879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Bitte konkretisieren Sie die anstehenden Erhaltungsmaßnahmen. Falls eine der Maßnahmen eine Dacherneuerung ist und es vor Ort eine Solarpflicht gibt, weisen Sie gerne darauf hin. Andernfalls entfernen Sie diesen Punkt. Bitte ergänzen Sie die voraussichtliche Lebensdauer der Heizung. </a:t>
            </a:r>
          </a:p>
          <a:p>
            <a:endParaRPr lang="de-DE"/>
          </a:p>
        </p:txBody>
      </p:sp>
      <p:sp>
        <p:nvSpPr>
          <p:cNvPr id="4" name="Foliennummernplatzhalter 3"/>
          <p:cNvSpPr>
            <a:spLocks noGrp="1"/>
          </p:cNvSpPr>
          <p:nvPr>
            <p:ph type="sldNum" sz="quarter" idx="5"/>
          </p:nvPr>
        </p:nvSpPr>
        <p:spPr/>
        <p:txBody>
          <a:bodyPr/>
          <a:lstStyle/>
          <a:p>
            <a:fld id="{83AFD505-2C6F-9249-BCE8-E4E3578EBD71}" type="slidenum">
              <a:rPr lang="de-DE" smtClean="0"/>
              <a:t>6</a:t>
            </a:fld>
            <a:endParaRPr lang="de-DE"/>
          </a:p>
        </p:txBody>
      </p:sp>
    </p:spTree>
    <p:extLst>
      <p:ext uri="{BB962C8B-B14F-4D97-AF65-F5344CB8AC3E}">
        <p14:creationId xmlns:p14="http://schemas.microsoft.com/office/powerpoint/2010/main" val="2846465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3AACE-23B3-F556-F23D-79EC00F3208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BEA1658-467B-992A-A244-A9E735A5A1C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185851D-D845-4E77-259D-2D6D3CD4408E}"/>
              </a:ext>
            </a:extLst>
          </p:cNvPr>
          <p:cNvSpPr>
            <a:spLocks noGrp="1"/>
          </p:cNvSpPr>
          <p:nvPr>
            <p:ph type="body" idx="1"/>
          </p:nvPr>
        </p:nvSpPr>
        <p:spPr/>
        <p:txBody>
          <a:bodyPr/>
          <a:lstStyle/>
          <a:p>
            <a:r>
              <a:rPr lang="de-DE"/>
              <a:t>Bitte konkretisieren Sie die anstehenden Erhaltungsmaßnahmen. Falls eine der Maßnahmen eine Dacherneuerung ist und es vor Ort eine Solarpflicht gibt, weisen Sie gerne darauf hin. Andernfalls entfernen Sie diesen Punkt. Bitte ergänzen Sie die voraussichtliche Lebensdauer der Heizung. </a:t>
            </a:r>
          </a:p>
          <a:p>
            <a:endParaRPr lang="de-DE"/>
          </a:p>
        </p:txBody>
      </p:sp>
      <p:sp>
        <p:nvSpPr>
          <p:cNvPr id="4" name="Foliennummernplatzhalter 3">
            <a:extLst>
              <a:ext uri="{FF2B5EF4-FFF2-40B4-BE49-F238E27FC236}">
                <a16:creationId xmlns:a16="http://schemas.microsoft.com/office/drawing/2014/main" id="{501264BC-CF47-46E0-A547-E408E337201C}"/>
              </a:ext>
            </a:extLst>
          </p:cNvPr>
          <p:cNvSpPr>
            <a:spLocks noGrp="1"/>
          </p:cNvSpPr>
          <p:nvPr>
            <p:ph type="sldNum" sz="quarter" idx="5"/>
          </p:nvPr>
        </p:nvSpPr>
        <p:spPr/>
        <p:txBody>
          <a:bodyPr/>
          <a:lstStyle/>
          <a:p>
            <a:fld id="{83AFD505-2C6F-9249-BCE8-E4E3578EBD71}" type="slidenum">
              <a:rPr lang="de-DE" smtClean="0"/>
              <a:t>7</a:t>
            </a:fld>
            <a:endParaRPr lang="de-DE"/>
          </a:p>
        </p:txBody>
      </p:sp>
    </p:spTree>
    <p:extLst>
      <p:ext uri="{BB962C8B-B14F-4D97-AF65-F5344CB8AC3E}">
        <p14:creationId xmlns:p14="http://schemas.microsoft.com/office/powerpoint/2010/main" val="599125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Quelle Grafik: Verbraucherzentrale und BMWE, Stand 12/2023 (https://www.energiewechsel.de/KAENEF/Redaktion/DE/Bilder/Infografiken/co2-preis-entwicklung.html) </a:t>
            </a:r>
          </a:p>
        </p:txBody>
      </p:sp>
      <p:sp>
        <p:nvSpPr>
          <p:cNvPr id="4" name="Foliennummernplatzhalter 3"/>
          <p:cNvSpPr>
            <a:spLocks noGrp="1"/>
          </p:cNvSpPr>
          <p:nvPr>
            <p:ph type="sldNum" sz="quarter" idx="5"/>
          </p:nvPr>
        </p:nvSpPr>
        <p:spPr/>
        <p:txBody>
          <a:bodyPr/>
          <a:lstStyle/>
          <a:p>
            <a:fld id="{83AFD505-2C6F-9249-BCE8-E4E3578EBD71}" type="slidenum">
              <a:rPr lang="de-DE" smtClean="0"/>
              <a:t>10</a:t>
            </a:fld>
            <a:endParaRPr lang="de-DE"/>
          </a:p>
        </p:txBody>
      </p:sp>
    </p:spTree>
    <p:extLst>
      <p:ext uri="{BB962C8B-B14F-4D97-AF65-F5344CB8AC3E}">
        <p14:creationId xmlns:p14="http://schemas.microsoft.com/office/powerpoint/2010/main" val="1349978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Bitte konkretisieren Sie den Energiebedarf, die Effizienzklasse, den CO</a:t>
            </a:r>
            <a:r>
              <a:rPr lang="de-DE" baseline="-25000"/>
              <a:t>2</a:t>
            </a:r>
            <a:r>
              <a:rPr lang="de-DE"/>
              <a:t>-Anteil der Vermietenden und die im Energieausweis vorgeschlagenen Maßnahmen. Der zweite Bullet Point ist nur relevant, wenn das Gebäude in die Klasse H eingestuft ist. Andernfalls entfernen Sie ihn bitte.  </a:t>
            </a:r>
          </a:p>
          <a:p>
            <a:endParaRPr lang="de-DE"/>
          </a:p>
        </p:txBody>
      </p:sp>
      <p:sp>
        <p:nvSpPr>
          <p:cNvPr id="4" name="Foliennummernplatzhalter 3"/>
          <p:cNvSpPr>
            <a:spLocks noGrp="1"/>
          </p:cNvSpPr>
          <p:nvPr>
            <p:ph type="sldNum" sz="quarter" idx="5"/>
          </p:nvPr>
        </p:nvSpPr>
        <p:spPr/>
        <p:txBody>
          <a:bodyPr/>
          <a:lstStyle/>
          <a:p>
            <a:fld id="{83AFD505-2C6F-9249-BCE8-E4E3578EBD71}" type="slidenum">
              <a:rPr lang="de-DE" smtClean="0"/>
              <a:t>11</a:t>
            </a:fld>
            <a:endParaRPr lang="de-DE"/>
          </a:p>
        </p:txBody>
      </p:sp>
    </p:spTree>
    <p:extLst>
      <p:ext uri="{BB962C8B-B14F-4D97-AF65-F5344CB8AC3E}">
        <p14:creationId xmlns:p14="http://schemas.microsoft.com/office/powerpoint/2010/main" val="3770345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657E0-F834-DFA8-F562-C23EAD01B21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F1C86DA-892E-E33F-0D42-575FE4168CD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340D91E-78AC-F3F8-FF10-C6B92587BE9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Bitte konkretisieren Sie den Energiebedarf, die Effizienzklasse, den CO</a:t>
            </a:r>
            <a:r>
              <a:rPr lang="de-DE" baseline="-25000"/>
              <a:t>2</a:t>
            </a:r>
            <a:r>
              <a:rPr lang="de-DE"/>
              <a:t>-Anteil der Vermietenden und die im Energieausweis vorgeschlagenen Maßnahmen. Der zweite Bullet Point ist nur relevant, wenn das Gebäude in die Klasse H eingestuft ist. Andernfalls entfernen Sie ihn bitte.  </a:t>
            </a:r>
          </a:p>
          <a:p>
            <a:br>
              <a:rPr lang="de-DE"/>
            </a:br>
            <a:r>
              <a:rPr lang="de-DE"/>
              <a:t>Links:</a:t>
            </a:r>
          </a:p>
          <a:p>
            <a:endParaRPr lang="de-DE"/>
          </a:p>
          <a:p>
            <a:pPr marL="171450" indent="-171450">
              <a:buFont typeface="Symbol" panose="05050102010706020507" pitchFamily="18" charset="2"/>
              <a:buChar char="-"/>
            </a:pPr>
            <a:r>
              <a:rPr lang="de-DE"/>
              <a:t>Energieberatung der Verbraucherzentrale: https://verbraucherzentrale-energieberatung.de/beratung/energieberatung-fuer-wohnungseigentuemergemeinschaften/</a:t>
            </a:r>
          </a:p>
          <a:p>
            <a:pPr marL="171450" indent="-171450">
              <a:buFont typeface="Symbol" panose="05050102010706020507" pitchFamily="18" charset="2"/>
              <a:buChar char="-"/>
            </a:pPr>
            <a:r>
              <a:rPr lang="de-DE"/>
              <a:t>Energieberatende der Energieeffizienz-Expertenliste: https://www.energie-effizienz-experten.de/</a:t>
            </a:r>
          </a:p>
          <a:p>
            <a:pPr marL="171450" indent="-171450">
              <a:buFont typeface="Symbol" panose="05050102010706020507" pitchFamily="18" charset="2"/>
              <a:buChar char="-"/>
            </a:pPr>
            <a:r>
              <a:rPr lang="de-DE"/>
              <a:t>Bundesförderung der Energieberatung: https://www.bafa.de/DE/Energie/Energieberatung/Energieberatung_Wohngebaeude/energieberatung_wohngebaeude_node.html</a:t>
            </a:r>
          </a:p>
          <a:p>
            <a:pPr marL="171450" indent="-171450">
              <a:buFontTx/>
              <a:buChar char="-"/>
            </a:pPr>
            <a:endParaRPr lang="de-DE"/>
          </a:p>
        </p:txBody>
      </p:sp>
      <p:sp>
        <p:nvSpPr>
          <p:cNvPr id="4" name="Foliennummernplatzhalter 3">
            <a:extLst>
              <a:ext uri="{FF2B5EF4-FFF2-40B4-BE49-F238E27FC236}">
                <a16:creationId xmlns:a16="http://schemas.microsoft.com/office/drawing/2014/main" id="{4658573B-4FB4-FFB6-38AE-0B477B7EC793}"/>
              </a:ext>
            </a:extLst>
          </p:cNvPr>
          <p:cNvSpPr>
            <a:spLocks noGrp="1"/>
          </p:cNvSpPr>
          <p:nvPr>
            <p:ph type="sldNum" sz="quarter" idx="5"/>
          </p:nvPr>
        </p:nvSpPr>
        <p:spPr/>
        <p:txBody>
          <a:bodyPr/>
          <a:lstStyle/>
          <a:p>
            <a:fld id="{83AFD505-2C6F-9249-BCE8-E4E3578EBD71}" type="slidenum">
              <a:rPr lang="de-DE" smtClean="0"/>
              <a:t>13</a:t>
            </a:fld>
            <a:endParaRPr lang="de-DE"/>
          </a:p>
        </p:txBody>
      </p:sp>
    </p:spTree>
    <p:extLst>
      <p:ext uri="{BB962C8B-B14F-4D97-AF65-F5344CB8AC3E}">
        <p14:creationId xmlns:p14="http://schemas.microsoft.com/office/powerpoint/2010/main" val="551439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Ergänzen Sie regionale Angebote. Falls es keine gibt, streichen Sie diesen Punkt.</a:t>
            </a:r>
          </a:p>
          <a:p>
            <a:endParaRPr lang="de-DE"/>
          </a:p>
        </p:txBody>
      </p:sp>
      <p:sp>
        <p:nvSpPr>
          <p:cNvPr id="4" name="Foliennummernplatzhalter 3"/>
          <p:cNvSpPr>
            <a:spLocks noGrp="1"/>
          </p:cNvSpPr>
          <p:nvPr>
            <p:ph type="sldNum" sz="quarter" idx="5"/>
          </p:nvPr>
        </p:nvSpPr>
        <p:spPr/>
        <p:txBody>
          <a:bodyPr/>
          <a:lstStyle/>
          <a:p>
            <a:fld id="{83AFD505-2C6F-9249-BCE8-E4E3578EBD71}" type="slidenum">
              <a:rPr lang="de-DE" smtClean="0"/>
              <a:t>14</a:t>
            </a:fld>
            <a:endParaRPr lang="de-DE"/>
          </a:p>
        </p:txBody>
      </p:sp>
    </p:spTree>
    <p:extLst>
      <p:ext uri="{BB962C8B-B14F-4D97-AF65-F5344CB8AC3E}">
        <p14:creationId xmlns:p14="http://schemas.microsoft.com/office/powerpoint/2010/main" val="1455239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C7C86-4093-6FDB-31C7-1587B4592A5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4802B74-E317-B899-707F-D964F38B070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DF40182-7665-F453-D6F6-0E2546C0C3F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Ergänzen Sie regionale Angebote. Falls es keine gibt, streichen Sie diesen Punkt.</a:t>
            </a:r>
          </a:p>
          <a:p>
            <a:endParaRPr lang="de-DE"/>
          </a:p>
          <a:p>
            <a:r>
              <a:rPr lang="de-DE"/>
              <a:t>Link: </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de-DE"/>
              <a:t>Energieberatende der Energieeffizienz-Expertenliste: https://www.energie-effizienz-experten.de/</a:t>
            </a:r>
          </a:p>
          <a:p>
            <a:endParaRPr lang="de-DE"/>
          </a:p>
        </p:txBody>
      </p:sp>
      <p:sp>
        <p:nvSpPr>
          <p:cNvPr id="4" name="Foliennummernplatzhalter 3">
            <a:extLst>
              <a:ext uri="{FF2B5EF4-FFF2-40B4-BE49-F238E27FC236}">
                <a16:creationId xmlns:a16="http://schemas.microsoft.com/office/drawing/2014/main" id="{F879B492-B14B-6A23-C27B-A929FB9D0FED}"/>
              </a:ext>
            </a:extLst>
          </p:cNvPr>
          <p:cNvSpPr>
            <a:spLocks noGrp="1"/>
          </p:cNvSpPr>
          <p:nvPr>
            <p:ph type="sldNum" sz="quarter" idx="5"/>
          </p:nvPr>
        </p:nvSpPr>
        <p:spPr/>
        <p:txBody>
          <a:bodyPr/>
          <a:lstStyle/>
          <a:p>
            <a:fld id="{83AFD505-2C6F-9249-BCE8-E4E3578EBD71}" type="slidenum">
              <a:rPr lang="de-DE" smtClean="0"/>
              <a:t>15</a:t>
            </a:fld>
            <a:endParaRPr lang="de-DE"/>
          </a:p>
        </p:txBody>
      </p:sp>
    </p:spTree>
    <p:extLst>
      <p:ext uri="{BB962C8B-B14F-4D97-AF65-F5344CB8AC3E}">
        <p14:creationId xmlns:p14="http://schemas.microsoft.com/office/powerpoint/2010/main" val="2731385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9.jpe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mailto:susanne.muster@mustermail.de" TargetMode="External"/><Relationship Id="rId7"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22.jpeg"/><Relationship Id="rId5" Type="http://schemas.openxmlformats.org/officeDocument/2006/relationships/image" Target="../media/image9.jpeg"/><Relationship Id="rId4" Type="http://schemas.openxmlformats.org/officeDocument/2006/relationships/image" Target="../media/image21.png"/><Relationship Id="rId9" Type="http://schemas.openxmlformats.org/officeDocument/2006/relationships/image" Target="../media/image23.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mailto:susanne.muster@mustermail.de" TargetMode="External"/><Relationship Id="rId7"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22.jpeg"/><Relationship Id="rId4" Type="http://schemas.openxmlformats.org/officeDocument/2006/relationships/image" Target="../media/image2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Titel Rot">
    <p:bg>
      <p:bgPr>
        <a:solidFill>
          <a:srgbClr val="FF5A5E"/>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91ACFED7-8988-8834-4095-1DD94FD83496}"/>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565AB8CD-F913-86AA-D58A-B6BA46C63510}"/>
              </a:ext>
            </a:extLst>
          </p:cNvPr>
          <p:cNvPicPr>
            <a:picLocks noChangeAspect="1"/>
          </p:cNvPicPr>
          <p:nvPr userDrawn="1"/>
        </p:nvPicPr>
        <p:blipFill>
          <a:blip r:embed="rId2"/>
          <a:srcRect/>
          <a:stretch/>
        </p:blipFill>
        <p:spPr>
          <a:xfrm>
            <a:off x="8778464" y="3870179"/>
            <a:ext cx="2999291" cy="3041986"/>
          </a:xfrm>
          <a:prstGeom prst="rect">
            <a:avLst/>
          </a:prstGeom>
        </p:spPr>
      </p:pic>
      <p:pic>
        <p:nvPicPr>
          <p:cNvPr id="39" name="Grafik 38" descr="Ein Bild, das Screenshot, Muster, Schwarz, Dunkelheit enthält.&#10;&#10;Automatisch generierte Beschreibung">
            <a:extLst>
              <a:ext uri="{FF2B5EF4-FFF2-40B4-BE49-F238E27FC236}">
                <a16:creationId xmlns:a16="http://schemas.microsoft.com/office/drawing/2014/main" id="{041D71DF-AC77-E0D8-C6E7-00E9F771B347}"/>
              </a:ext>
            </a:extLst>
          </p:cNvPr>
          <p:cNvPicPr>
            <a:picLocks noChangeAspect="1"/>
          </p:cNvPicPr>
          <p:nvPr userDrawn="1"/>
        </p:nvPicPr>
        <p:blipFill rotWithShape="1">
          <a:blip r:embed="rId3"/>
          <a:srcRect l="28959" t="29421" b="32217"/>
          <a:stretch/>
        </p:blipFill>
        <p:spPr>
          <a:xfrm>
            <a:off x="-139485" y="4660031"/>
            <a:ext cx="5093872" cy="2328950"/>
          </a:xfrm>
          <a:prstGeom prst="rect">
            <a:avLst/>
          </a:prstGeom>
        </p:spPr>
      </p:pic>
      <p:pic>
        <p:nvPicPr>
          <p:cNvPr id="29" name="Grafik 28" descr="Ein Bild, das Schwarz enthält.&#10;&#10;Automatisch generierte Beschreibung">
            <a:extLst>
              <a:ext uri="{FF2B5EF4-FFF2-40B4-BE49-F238E27FC236}">
                <a16:creationId xmlns:a16="http://schemas.microsoft.com/office/drawing/2014/main" id="{5809F17E-8F82-41C7-C4DE-D0035AC9FC37}"/>
              </a:ext>
            </a:extLst>
          </p:cNvPr>
          <p:cNvPicPr>
            <a:picLocks noChangeAspect="1"/>
          </p:cNvPicPr>
          <p:nvPr userDrawn="1"/>
        </p:nvPicPr>
        <p:blipFill rotWithShape="1">
          <a:blip r:embed="rId4"/>
          <a:srcRect l="-1" t="30859" r="49341" b="46834"/>
          <a:stretch>
            <a:fillRect/>
          </a:stretch>
        </p:blipFill>
        <p:spPr>
          <a:xfrm rot="10800000">
            <a:off x="0" y="0"/>
            <a:ext cx="4585720" cy="2019296"/>
          </a:xfrm>
          <a:prstGeom prst="rect">
            <a:avLst/>
          </a:prstGeom>
        </p:spPr>
      </p:pic>
      <p:pic>
        <p:nvPicPr>
          <p:cNvPr id="27" name="Grafik 26" descr="Ein Bild, das Screenshot, Schwarz enthält.&#10;&#10;Automatisch generierte Beschreibung">
            <a:extLst>
              <a:ext uri="{FF2B5EF4-FFF2-40B4-BE49-F238E27FC236}">
                <a16:creationId xmlns:a16="http://schemas.microsoft.com/office/drawing/2014/main" id="{3517347A-C7E1-DF4B-A295-A8A454FE01EC}"/>
              </a:ext>
            </a:extLst>
          </p:cNvPr>
          <p:cNvPicPr>
            <a:picLocks noChangeAspect="1"/>
          </p:cNvPicPr>
          <p:nvPr userDrawn="1"/>
        </p:nvPicPr>
        <p:blipFill rotWithShape="1">
          <a:blip r:embed="rId5"/>
          <a:srcRect l="26747" t="47401" b="30084"/>
          <a:stretch>
            <a:fillRect/>
          </a:stretch>
        </p:blipFill>
        <p:spPr>
          <a:xfrm rot="5400000">
            <a:off x="9389489" y="1649470"/>
            <a:ext cx="4459451" cy="1160509"/>
          </a:xfrm>
          <a:prstGeom prst="rect">
            <a:avLst/>
          </a:prstGeom>
        </p:spPr>
      </p:pic>
      <p:pic>
        <p:nvPicPr>
          <p:cNvPr id="13" name="Grafik 12">
            <a:extLst>
              <a:ext uri="{FF2B5EF4-FFF2-40B4-BE49-F238E27FC236}">
                <a16:creationId xmlns:a16="http://schemas.microsoft.com/office/drawing/2014/main" id="{368F8288-835A-7EFF-29B0-B3CED3635C6E}"/>
              </a:ext>
            </a:extLst>
          </p:cNvPr>
          <p:cNvPicPr>
            <a:picLocks noChangeAspect="1"/>
          </p:cNvPicPr>
          <p:nvPr userDrawn="1"/>
        </p:nvPicPr>
        <p:blipFill rotWithShape="1">
          <a:blip r:embed="rId6"/>
          <a:srcRect t="26530" r="75561" b="28576"/>
          <a:stretch>
            <a:fillRect/>
          </a:stretch>
        </p:blipFill>
        <p:spPr>
          <a:xfrm rot="16200000">
            <a:off x="5067152" y="-481432"/>
            <a:ext cx="1733846" cy="2696710"/>
          </a:xfrm>
          <a:prstGeom prst="rect">
            <a:avLst/>
          </a:prstGeom>
        </p:spPr>
      </p:pic>
      <p:sp>
        <p:nvSpPr>
          <p:cNvPr id="18" name="Textplatzhalter 2">
            <a:extLst>
              <a:ext uri="{FF2B5EF4-FFF2-40B4-BE49-F238E27FC236}">
                <a16:creationId xmlns:a16="http://schemas.microsoft.com/office/drawing/2014/main" id="{6129D1ED-BDCC-7FD4-9516-FB8A3E7583BE}"/>
              </a:ext>
            </a:extLst>
          </p:cNvPr>
          <p:cNvSpPr>
            <a:spLocks noGrp="1"/>
          </p:cNvSpPr>
          <p:nvPr>
            <p:ph type="body" idx="1" hasCustomPrompt="1"/>
          </p:nvPr>
        </p:nvSpPr>
        <p:spPr>
          <a:xfrm>
            <a:off x="840657" y="2663194"/>
            <a:ext cx="11146403" cy="2078179"/>
          </a:xfrm>
          <a:prstGeom prst="rect">
            <a:avLst/>
          </a:prstGeom>
          <a:noFill/>
        </p:spPr>
        <p:txBody>
          <a:bodyPr/>
          <a:lstStyle>
            <a:lvl1pPr marL="0" indent="0">
              <a:buNone/>
              <a:defRPr sz="6600" b="0" i="0">
                <a:solidFill>
                  <a:schemeClr val="accent5"/>
                </a:solidFill>
                <a:latin typeface="Arial" panose="020B0604020202020204" pitchFamily="34" charset="0"/>
                <a:ea typeface="Roboto"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HIER STEHT EIN ZWEIZEILIGER TITEL</a:t>
            </a:r>
          </a:p>
        </p:txBody>
      </p:sp>
      <p:sp>
        <p:nvSpPr>
          <p:cNvPr id="4" name="Textplatzhalter 2">
            <a:extLst>
              <a:ext uri="{FF2B5EF4-FFF2-40B4-BE49-F238E27FC236}">
                <a16:creationId xmlns:a16="http://schemas.microsoft.com/office/drawing/2014/main" id="{9920A6EF-78E7-7EFA-778C-94AA9A89A835}"/>
              </a:ext>
            </a:extLst>
          </p:cNvPr>
          <p:cNvSpPr>
            <a:spLocks noGrp="1"/>
          </p:cNvSpPr>
          <p:nvPr>
            <p:ph type="body" idx="13" hasCustomPrompt="1"/>
          </p:nvPr>
        </p:nvSpPr>
        <p:spPr>
          <a:xfrm>
            <a:off x="867159" y="2054319"/>
            <a:ext cx="6273456" cy="481832"/>
          </a:xfrm>
          <a:prstGeom prst="rect">
            <a:avLst/>
          </a:prstGeom>
          <a:noFill/>
        </p:spPr>
        <p:txBody>
          <a:bodyPr/>
          <a:lstStyle>
            <a:lvl1pPr marL="0" indent="0">
              <a:buNone/>
              <a:defRPr sz="2400" b="1" i="0">
                <a:solidFill>
                  <a:schemeClr val="tx2"/>
                </a:solidFill>
                <a:latin typeface="Arial" panose="020B0604020202020204" pitchFamily="34" charset="0"/>
                <a:ea typeface="Roboto"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a:t>Vorname Name</a:t>
            </a:r>
          </a:p>
        </p:txBody>
      </p:sp>
      <p:pic>
        <p:nvPicPr>
          <p:cNvPr id="6" name="Grafik 5" descr="Ein Bild, das Schrift, Text, Grafiken, Symbol enthält.&#10;&#10;KI-generierte Inhalte können fehlerhaft sein.">
            <a:extLst>
              <a:ext uri="{FF2B5EF4-FFF2-40B4-BE49-F238E27FC236}">
                <a16:creationId xmlns:a16="http://schemas.microsoft.com/office/drawing/2014/main" id="{6D0C4C08-C062-7727-5B1E-2C8072AA4C81}"/>
              </a:ext>
            </a:extLst>
          </p:cNvPr>
          <p:cNvPicPr>
            <a:picLocks noChangeAspect="1"/>
          </p:cNvPicPr>
          <p:nvPr userDrawn="1"/>
        </p:nvPicPr>
        <p:blipFill>
          <a:blip r:embed="rId7"/>
          <a:stretch>
            <a:fillRect/>
          </a:stretch>
        </p:blipFill>
        <p:spPr>
          <a:xfrm>
            <a:off x="909873" y="116240"/>
            <a:ext cx="2156382" cy="1212965"/>
          </a:xfrm>
          <a:prstGeom prst="rect">
            <a:avLst/>
          </a:prstGeom>
        </p:spPr>
      </p:pic>
    </p:spTree>
    <p:extLst>
      <p:ext uri="{BB962C8B-B14F-4D97-AF65-F5344CB8AC3E}">
        <p14:creationId xmlns:p14="http://schemas.microsoft.com/office/powerpoint/2010/main" val="1753958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 Inhalt Aufzählung mit Bild Beige 2">
    <p:bg>
      <p:bgPr>
        <a:solidFill>
          <a:srgbClr val="E6E0D6"/>
        </a:solidFill>
        <a:effectLst/>
      </p:bgPr>
    </p:bg>
    <p:spTree>
      <p:nvGrpSpPr>
        <p:cNvPr id="1" name=""/>
        <p:cNvGrpSpPr/>
        <p:nvPr/>
      </p:nvGrpSpPr>
      <p:grpSpPr>
        <a:xfrm>
          <a:off x="0" y="0"/>
          <a:ext cx="0" cy="0"/>
          <a:chOff x="0" y="0"/>
          <a:chExt cx="0" cy="0"/>
        </a:xfrm>
      </p:grpSpPr>
      <p:sp>
        <p:nvSpPr>
          <p:cNvPr id="5" name="Textplatzhalter 2">
            <a:extLst>
              <a:ext uri="{FF2B5EF4-FFF2-40B4-BE49-F238E27FC236}">
                <a16:creationId xmlns:a16="http://schemas.microsoft.com/office/drawing/2014/main" id="{5F96735C-41A8-0309-E4C7-B8BDDEE7350E}"/>
              </a:ext>
            </a:extLst>
          </p:cNvPr>
          <p:cNvSpPr>
            <a:spLocks noGrp="1"/>
          </p:cNvSpPr>
          <p:nvPr>
            <p:ph type="body" idx="1" hasCustomPrompt="1"/>
          </p:nvPr>
        </p:nvSpPr>
        <p:spPr>
          <a:xfrm>
            <a:off x="6515039" y="2565400"/>
            <a:ext cx="4838761" cy="3203575"/>
          </a:xfrm>
          <a:prstGeom prst="rect">
            <a:avLst/>
          </a:prstGeom>
          <a:noFill/>
        </p:spPr>
        <p:txBody>
          <a:bodyPr/>
          <a:lstStyle>
            <a:lvl1pPr marL="285750" indent="-285750">
              <a:buFont typeface="Arial" panose="020B0604020202020204" pitchFamily="34" charset="0"/>
              <a:buChar char="•"/>
              <a:defRPr sz="1600" b="0" i="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Hier stehen Aufzählungspunkte</a:t>
            </a:r>
          </a:p>
          <a:p>
            <a:pPr lvl="0"/>
            <a:r>
              <a:rPr lang="de-DE"/>
              <a:t>Links steht ein Bild</a:t>
            </a:r>
          </a:p>
          <a:p>
            <a:pPr>
              <a:buFont typeface="Arial" panose="020B0604020202020204" pitchFamily="34" charset="0"/>
              <a:buChar char="•"/>
            </a:pPr>
            <a:r>
              <a:rPr lang="de-DE"/>
              <a:t>Das ist ein weiterer Aufzählungspunkt </a:t>
            </a:r>
            <a:r>
              <a:rPr lang="de-DE" baseline="30000">
                <a:solidFill>
                  <a:schemeClr val="accent4"/>
                </a:solidFill>
              </a:rPr>
              <a:t>1</a:t>
            </a:r>
          </a:p>
          <a:p>
            <a:pPr>
              <a:buFont typeface="Arial" panose="020B0604020202020204" pitchFamily="34" charset="0"/>
              <a:buChar char="•"/>
            </a:pPr>
            <a:r>
              <a:rPr lang="de-DE" err="1"/>
              <a:t>Omniendelit</a:t>
            </a:r>
            <a:r>
              <a:rPr lang="de-DE"/>
              <a:t> </a:t>
            </a:r>
            <a:r>
              <a:rPr lang="de-DE" err="1"/>
              <a:t>volupta</a:t>
            </a:r>
            <a:r>
              <a:rPr lang="de-DE"/>
              <a:t> </a:t>
            </a:r>
            <a:r>
              <a:rPr lang="de-DE" err="1"/>
              <a:t>quate</a:t>
            </a:r>
            <a:r>
              <a:rPr lang="de-DE"/>
              <a:t> la </a:t>
            </a:r>
            <a:r>
              <a:rPr lang="de-DE" err="1"/>
              <a:t>explautectum</a:t>
            </a:r>
            <a:r>
              <a:rPr lang="de-DE"/>
              <a:t> </a:t>
            </a:r>
            <a:r>
              <a:rPr lang="de-DE" err="1"/>
              <a:t>recaest</a:t>
            </a:r>
            <a:r>
              <a:rPr lang="de-DE"/>
              <a:t> </a:t>
            </a:r>
            <a:r>
              <a:rPr lang="de-DE" err="1"/>
              <a:t>ioritin</a:t>
            </a:r>
            <a:r>
              <a:rPr lang="de-DE"/>
              <a:t> </a:t>
            </a:r>
            <a:r>
              <a:rPr lang="de-DE" err="1"/>
              <a:t>iendipsae</a:t>
            </a:r>
            <a:endParaRPr lang="de-DE"/>
          </a:p>
          <a:p>
            <a:pPr lvl="0"/>
            <a:endParaRPr lang="de-DE"/>
          </a:p>
        </p:txBody>
      </p:sp>
      <p:sp>
        <p:nvSpPr>
          <p:cNvPr id="13" name="Textplatzhalter 2">
            <a:extLst>
              <a:ext uri="{FF2B5EF4-FFF2-40B4-BE49-F238E27FC236}">
                <a16:creationId xmlns:a16="http://schemas.microsoft.com/office/drawing/2014/main" id="{0B24E5BA-13CE-4E24-6546-00A2FE480A31}"/>
              </a:ext>
            </a:extLst>
          </p:cNvPr>
          <p:cNvSpPr>
            <a:spLocks noGrp="1"/>
          </p:cNvSpPr>
          <p:nvPr>
            <p:ph type="body" idx="10" hasCustomPrompt="1"/>
          </p:nvPr>
        </p:nvSpPr>
        <p:spPr>
          <a:xfrm>
            <a:off x="850075" y="342151"/>
            <a:ext cx="7021829" cy="365125"/>
          </a:xfrm>
          <a:prstGeom prst="rect">
            <a:avLst/>
          </a:prstGeom>
          <a:noFill/>
        </p:spPr>
        <p:txBody>
          <a:bodyPr/>
          <a:lstStyle>
            <a:lvl1pPr marL="0" indent="0">
              <a:buFont typeface="Arial" panose="020B0604020202020204" pitchFamily="34" charset="0"/>
              <a:buNone/>
              <a:defRPr sz="1400" b="1" i="0">
                <a:solidFill>
                  <a:srgbClr val="FF5A5F"/>
                </a:solidFill>
                <a:latin typeface="Arial" panose="020B0604020202020204" pitchFamily="34" charset="0"/>
                <a:ea typeface="Roboto"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Kapitel</a:t>
            </a:r>
          </a:p>
        </p:txBody>
      </p:sp>
      <p:sp>
        <p:nvSpPr>
          <p:cNvPr id="3" name="Titel 1">
            <a:extLst>
              <a:ext uri="{FF2B5EF4-FFF2-40B4-BE49-F238E27FC236}">
                <a16:creationId xmlns:a16="http://schemas.microsoft.com/office/drawing/2014/main" id="{67F1A139-E114-7560-7A31-19B950958665}"/>
              </a:ext>
            </a:extLst>
          </p:cNvPr>
          <p:cNvSpPr>
            <a:spLocks noGrp="1"/>
          </p:cNvSpPr>
          <p:nvPr>
            <p:ph type="title" hasCustomPrompt="1"/>
          </p:nvPr>
        </p:nvSpPr>
        <p:spPr>
          <a:xfrm>
            <a:off x="838200" y="658462"/>
            <a:ext cx="10515600" cy="549275"/>
          </a:xfrm>
          <a:prstGeom prst="rect">
            <a:avLst/>
          </a:prstGeom>
        </p:spPr>
        <p:txBody>
          <a:bodyPr/>
          <a:lstStyle>
            <a:lvl1pPr>
              <a:defRPr sz="3600" b="0" i="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stStyle>
          <a:p>
            <a:r>
              <a:rPr lang="de-DE"/>
              <a:t>Überschrift</a:t>
            </a:r>
          </a:p>
        </p:txBody>
      </p:sp>
      <p:sp>
        <p:nvSpPr>
          <p:cNvPr id="8" name="Textplatzhalter 2">
            <a:extLst>
              <a:ext uri="{FF2B5EF4-FFF2-40B4-BE49-F238E27FC236}">
                <a16:creationId xmlns:a16="http://schemas.microsoft.com/office/drawing/2014/main" id="{7D4E1708-6AF0-7F84-BE67-D4793CA59A1C}"/>
              </a:ext>
            </a:extLst>
          </p:cNvPr>
          <p:cNvSpPr>
            <a:spLocks noGrp="1"/>
          </p:cNvSpPr>
          <p:nvPr>
            <p:ph type="body" idx="13" hasCustomPrompt="1"/>
          </p:nvPr>
        </p:nvSpPr>
        <p:spPr>
          <a:xfrm>
            <a:off x="6515038" y="2135046"/>
            <a:ext cx="3825086" cy="329113"/>
          </a:xfrm>
          <a:prstGeom prst="roundRect">
            <a:avLst>
              <a:gd name="adj" fmla="val 8060"/>
            </a:avLst>
          </a:prstGeom>
          <a:solidFill>
            <a:srgbClr val="FF5A5F"/>
          </a:solidFill>
        </p:spPr>
        <p:txBody>
          <a:bodyPr wrap="none" anchor="ctr" anchorCtr="0">
            <a:spAutoFit/>
          </a:bodyPr>
          <a:lstStyle>
            <a:lvl1pPr marL="0" indent="0">
              <a:buNone/>
              <a:defRPr sz="1600" b="1" i="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Das hier ist eine Zwischenüberschrift</a:t>
            </a:r>
          </a:p>
        </p:txBody>
      </p:sp>
      <p:sp>
        <p:nvSpPr>
          <p:cNvPr id="2" name="Inhaltsplatzhalter 3">
            <a:extLst>
              <a:ext uri="{FF2B5EF4-FFF2-40B4-BE49-F238E27FC236}">
                <a16:creationId xmlns:a16="http://schemas.microsoft.com/office/drawing/2014/main" id="{4C7A4633-6706-7B4A-1ABB-F26B4473C8F6}"/>
              </a:ext>
            </a:extLst>
          </p:cNvPr>
          <p:cNvSpPr>
            <a:spLocks noGrp="1"/>
          </p:cNvSpPr>
          <p:nvPr>
            <p:ph sz="half" idx="2" hasCustomPrompt="1"/>
          </p:nvPr>
        </p:nvSpPr>
        <p:spPr>
          <a:xfrm>
            <a:off x="956447" y="2142309"/>
            <a:ext cx="5139553" cy="3612286"/>
          </a:xfrm>
          <a:prstGeom prst="roundRect">
            <a:avLst>
              <a:gd name="adj" fmla="val 1959"/>
            </a:avLst>
          </a:prstGeom>
          <a:solidFill>
            <a:schemeClr val="accent5">
              <a:lumMod val="85000"/>
            </a:schemeClr>
          </a:solidFill>
        </p:spPr>
        <p:txBody>
          <a:bodyPr/>
          <a:lstStyle>
            <a:lvl1pPr marL="0" indent="0">
              <a:buNone/>
              <a:defRPr sz="1050">
                <a:solidFill>
                  <a:schemeClr val="bg1">
                    <a:lumMod val="10000"/>
                  </a:schemeClr>
                </a:solidFill>
                <a:latin typeface="Arial" panose="020B0604020202020204" pitchFamily="34" charset="0"/>
                <a:cs typeface="Arial" panose="020B0604020202020204" pitchFamily="34" charset="0"/>
              </a:defRPr>
            </a:lvl1pPr>
          </a:lstStyle>
          <a:p>
            <a:pPr lvl="0"/>
            <a:r>
              <a:rPr lang="de-DE"/>
              <a:t>Hier kommt ein Bild</a:t>
            </a:r>
          </a:p>
        </p:txBody>
      </p:sp>
      <p:pic>
        <p:nvPicPr>
          <p:cNvPr id="4" name="Grafik 3">
            <a:extLst>
              <a:ext uri="{FF2B5EF4-FFF2-40B4-BE49-F238E27FC236}">
                <a16:creationId xmlns:a16="http://schemas.microsoft.com/office/drawing/2014/main" id="{3598EE3B-1F96-115E-1D16-7A8CF1145D37}"/>
              </a:ext>
            </a:extLst>
          </p:cNvPr>
          <p:cNvPicPr>
            <a:picLocks noChangeAspect="1"/>
          </p:cNvPicPr>
          <p:nvPr userDrawn="1"/>
        </p:nvPicPr>
        <p:blipFill rotWithShape="1">
          <a:blip r:embed="rId2"/>
          <a:srcRect l="6159" t="10679" r="-1"/>
          <a:stretch>
            <a:fillRect/>
          </a:stretch>
        </p:blipFill>
        <p:spPr>
          <a:xfrm rot="10800000">
            <a:off x="-183524" y="4861927"/>
            <a:ext cx="2877737" cy="1996073"/>
          </a:xfrm>
          <a:prstGeom prst="rect">
            <a:avLst/>
          </a:prstGeom>
        </p:spPr>
      </p:pic>
    </p:spTree>
    <p:extLst>
      <p:ext uri="{BB962C8B-B14F-4D97-AF65-F5344CB8AC3E}">
        <p14:creationId xmlns:p14="http://schemas.microsoft.com/office/powerpoint/2010/main" val="1562071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 Text Aufzählung">
    <p:bg>
      <p:bgPr>
        <a:solidFill>
          <a:srgbClr val="E6E0D6"/>
        </a:solidFill>
        <a:effectLst/>
      </p:bgPr>
    </p:bg>
    <p:spTree>
      <p:nvGrpSpPr>
        <p:cNvPr id="1" name=""/>
        <p:cNvGrpSpPr/>
        <p:nvPr/>
      </p:nvGrpSpPr>
      <p:grpSpPr>
        <a:xfrm>
          <a:off x="0" y="0"/>
          <a:ext cx="0" cy="0"/>
          <a:chOff x="0" y="0"/>
          <a:chExt cx="0" cy="0"/>
        </a:xfrm>
      </p:grpSpPr>
      <p:sp>
        <p:nvSpPr>
          <p:cNvPr id="5" name="Textplatzhalter 2">
            <a:extLst>
              <a:ext uri="{FF2B5EF4-FFF2-40B4-BE49-F238E27FC236}">
                <a16:creationId xmlns:a16="http://schemas.microsoft.com/office/drawing/2014/main" id="{5F96735C-41A8-0309-E4C7-B8BDDEE7350E}"/>
              </a:ext>
            </a:extLst>
          </p:cNvPr>
          <p:cNvSpPr>
            <a:spLocks noGrp="1"/>
          </p:cNvSpPr>
          <p:nvPr>
            <p:ph type="body" idx="1" hasCustomPrompt="1"/>
          </p:nvPr>
        </p:nvSpPr>
        <p:spPr>
          <a:xfrm>
            <a:off x="6515039" y="2565398"/>
            <a:ext cx="4838761" cy="3384551"/>
          </a:xfrm>
          <a:prstGeom prst="rect">
            <a:avLst/>
          </a:prstGeom>
          <a:noFill/>
        </p:spPr>
        <p:txBody>
          <a:bodyPr/>
          <a:lstStyle>
            <a:lvl1pPr marL="285750" indent="-285750">
              <a:buFont typeface="Arial" panose="020B0604020202020204" pitchFamily="34" charset="0"/>
              <a:buChar char="•"/>
              <a:defRPr sz="1600" b="0" i="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Hier stehen Aufzählungspunkte</a:t>
            </a:r>
          </a:p>
          <a:p>
            <a:pPr>
              <a:buFont typeface="Arial" panose="020B0604020202020204" pitchFamily="34" charset="0"/>
              <a:buChar char="•"/>
            </a:pPr>
            <a:r>
              <a:rPr lang="de-DE"/>
              <a:t>Das ist ein weiterer Aufzählungspunkt </a:t>
            </a:r>
            <a:r>
              <a:rPr lang="de-DE" baseline="30000">
                <a:solidFill>
                  <a:schemeClr val="accent4"/>
                </a:solidFill>
              </a:rPr>
              <a:t>1</a:t>
            </a:r>
          </a:p>
          <a:p>
            <a:pPr>
              <a:buFont typeface="Arial" panose="020B0604020202020204" pitchFamily="34" charset="0"/>
              <a:buChar char="•"/>
            </a:pPr>
            <a:r>
              <a:rPr lang="de-DE" err="1"/>
              <a:t>Omniendelit</a:t>
            </a:r>
            <a:r>
              <a:rPr lang="de-DE"/>
              <a:t> </a:t>
            </a:r>
            <a:r>
              <a:rPr lang="de-DE" err="1"/>
              <a:t>volupta</a:t>
            </a:r>
            <a:r>
              <a:rPr lang="de-DE"/>
              <a:t> </a:t>
            </a:r>
            <a:r>
              <a:rPr lang="de-DE" err="1"/>
              <a:t>quate</a:t>
            </a:r>
            <a:r>
              <a:rPr lang="de-DE"/>
              <a:t> la </a:t>
            </a:r>
            <a:r>
              <a:rPr lang="de-DE" err="1"/>
              <a:t>explautectum</a:t>
            </a:r>
            <a:r>
              <a:rPr lang="de-DE"/>
              <a:t> </a:t>
            </a:r>
            <a:r>
              <a:rPr lang="de-DE" err="1"/>
              <a:t>recaest</a:t>
            </a:r>
            <a:r>
              <a:rPr lang="de-DE"/>
              <a:t> </a:t>
            </a:r>
            <a:r>
              <a:rPr lang="de-DE" err="1"/>
              <a:t>ioritin</a:t>
            </a:r>
            <a:r>
              <a:rPr lang="de-DE"/>
              <a:t> </a:t>
            </a:r>
            <a:r>
              <a:rPr lang="de-DE" err="1"/>
              <a:t>iendipsae</a:t>
            </a:r>
            <a:endParaRPr lang="de-DE"/>
          </a:p>
          <a:p>
            <a:pPr lvl="0"/>
            <a:endParaRPr lang="de-DE"/>
          </a:p>
        </p:txBody>
      </p:sp>
      <p:sp>
        <p:nvSpPr>
          <p:cNvPr id="13" name="Textplatzhalter 2">
            <a:extLst>
              <a:ext uri="{FF2B5EF4-FFF2-40B4-BE49-F238E27FC236}">
                <a16:creationId xmlns:a16="http://schemas.microsoft.com/office/drawing/2014/main" id="{0B24E5BA-13CE-4E24-6546-00A2FE480A31}"/>
              </a:ext>
            </a:extLst>
          </p:cNvPr>
          <p:cNvSpPr>
            <a:spLocks noGrp="1"/>
          </p:cNvSpPr>
          <p:nvPr>
            <p:ph type="body" idx="10" hasCustomPrompt="1"/>
          </p:nvPr>
        </p:nvSpPr>
        <p:spPr>
          <a:xfrm>
            <a:off x="850075" y="342151"/>
            <a:ext cx="7021829" cy="365125"/>
          </a:xfrm>
          <a:prstGeom prst="rect">
            <a:avLst/>
          </a:prstGeom>
          <a:noFill/>
        </p:spPr>
        <p:txBody>
          <a:bodyPr/>
          <a:lstStyle>
            <a:lvl1pPr marL="0" indent="0">
              <a:buFont typeface="Arial" panose="020B0604020202020204" pitchFamily="34" charset="0"/>
              <a:buNone/>
              <a:defRPr sz="1400" b="1" i="0">
                <a:solidFill>
                  <a:schemeClr val="tx1"/>
                </a:solidFill>
                <a:latin typeface="Arial" panose="020B0604020202020204" pitchFamily="34" charset="0"/>
                <a:ea typeface="Roboto"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Kapitel</a:t>
            </a:r>
          </a:p>
        </p:txBody>
      </p:sp>
      <p:sp>
        <p:nvSpPr>
          <p:cNvPr id="2" name="Textplatzhalter 2">
            <a:extLst>
              <a:ext uri="{FF2B5EF4-FFF2-40B4-BE49-F238E27FC236}">
                <a16:creationId xmlns:a16="http://schemas.microsoft.com/office/drawing/2014/main" id="{21DF52BD-390C-B0EE-746C-B1A0A66690CE}"/>
              </a:ext>
            </a:extLst>
          </p:cNvPr>
          <p:cNvSpPr>
            <a:spLocks noGrp="1"/>
          </p:cNvSpPr>
          <p:nvPr>
            <p:ph type="body" idx="11" hasCustomPrompt="1"/>
          </p:nvPr>
        </p:nvSpPr>
        <p:spPr>
          <a:xfrm>
            <a:off x="856333" y="2565400"/>
            <a:ext cx="4838761" cy="3384550"/>
          </a:xfrm>
          <a:prstGeom prst="rect">
            <a:avLst/>
          </a:prstGeom>
          <a:noFill/>
        </p:spPr>
        <p:txBody>
          <a:bodyPr/>
          <a:lstStyle>
            <a:lvl1pPr marL="285750" indent="-285750">
              <a:buFont typeface="Arial" panose="020B0604020202020204" pitchFamily="34" charset="0"/>
              <a:buChar char="•"/>
              <a:defRPr sz="1600" b="0" i="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Hier stehen Aufzählungspunkte</a:t>
            </a:r>
          </a:p>
          <a:p>
            <a:pPr>
              <a:buFont typeface="Arial" panose="020B0604020202020204" pitchFamily="34" charset="0"/>
              <a:buChar char="•"/>
            </a:pPr>
            <a:r>
              <a:rPr lang="de-DE"/>
              <a:t>Das ist ein weiterer Aufzählungspunkt </a:t>
            </a:r>
            <a:r>
              <a:rPr lang="de-DE" baseline="30000">
                <a:solidFill>
                  <a:schemeClr val="accent4"/>
                </a:solidFill>
              </a:rPr>
              <a:t>1</a:t>
            </a:r>
          </a:p>
          <a:p>
            <a:pPr>
              <a:buFont typeface="Arial" panose="020B0604020202020204" pitchFamily="34" charset="0"/>
              <a:buChar char="•"/>
            </a:pPr>
            <a:r>
              <a:rPr lang="de-DE" err="1"/>
              <a:t>Omniendelit</a:t>
            </a:r>
            <a:r>
              <a:rPr lang="de-DE"/>
              <a:t> </a:t>
            </a:r>
            <a:r>
              <a:rPr lang="de-DE" err="1"/>
              <a:t>volupta</a:t>
            </a:r>
            <a:r>
              <a:rPr lang="de-DE"/>
              <a:t> </a:t>
            </a:r>
            <a:r>
              <a:rPr lang="de-DE" err="1"/>
              <a:t>quate</a:t>
            </a:r>
            <a:r>
              <a:rPr lang="de-DE"/>
              <a:t> la </a:t>
            </a:r>
            <a:r>
              <a:rPr lang="de-DE" err="1"/>
              <a:t>explautectum</a:t>
            </a:r>
            <a:r>
              <a:rPr lang="de-DE"/>
              <a:t> </a:t>
            </a:r>
            <a:r>
              <a:rPr lang="de-DE" err="1"/>
              <a:t>recaest</a:t>
            </a:r>
            <a:r>
              <a:rPr lang="de-DE"/>
              <a:t> </a:t>
            </a:r>
            <a:r>
              <a:rPr lang="de-DE" err="1"/>
              <a:t>ioritin</a:t>
            </a:r>
            <a:r>
              <a:rPr lang="de-DE"/>
              <a:t> </a:t>
            </a:r>
            <a:r>
              <a:rPr lang="de-DE" err="1"/>
              <a:t>iendipsae</a:t>
            </a:r>
            <a:endParaRPr lang="de-DE"/>
          </a:p>
          <a:p>
            <a:pPr lvl="0"/>
            <a:endParaRPr lang="de-DE"/>
          </a:p>
        </p:txBody>
      </p:sp>
      <p:sp>
        <p:nvSpPr>
          <p:cNvPr id="6" name="Titel 1">
            <a:extLst>
              <a:ext uri="{FF2B5EF4-FFF2-40B4-BE49-F238E27FC236}">
                <a16:creationId xmlns:a16="http://schemas.microsoft.com/office/drawing/2014/main" id="{2693C49C-E92D-7106-FABD-D4DC605AB197}"/>
              </a:ext>
            </a:extLst>
          </p:cNvPr>
          <p:cNvSpPr>
            <a:spLocks noGrp="1"/>
          </p:cNvSpPr>
          <p:nvPr>
            <p:ph type="title" hasCustomPrompt="1"/>
          </p:nvPr>
        </p:nvSpPr>
        <p:spPr>
          <a:xfrm>
            <a:off x="838200" y="658462"/>
            <a:ext cx="10515600" cy="549275"/>
          </a:xfrm>
          <a:prstGeom prst="rect">
            <a:avLst/>
          </a:prstGeom>
        </p:spPr>
        <p:txBody>
          <a:bodyPr/>
          <a:lstStyle>
            <a:lvl1pPr>
              <a:defRPr sz="3600" b="0" i="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stStyle>
          <a:p>
            <a:r>
              <a:rPr lang="de-DE"/>
              <a:t>Überschrift</a:t>
            </a:r>
          </a:p>
        </p:txBody>
      </p:sp>
      <p:sp>
        <p:nvSpPr>
          <p:cNvPr id="8" name="Textplatzhalter 2">
            <a:extLst>
              <a:ext uri="{FF2B5EF4-FFF2-40B4-BE49-F238E27FC236}">
                <a16:creationId xmlns:a16="http://schemas.microsoft.com/office/drawing/2014/main" id="{57885AFA-658F-65C0-DA80-F7BB4A7393C5}"/>
              </a:ext>
            </a:extLst>
          </p:cNvPr>
          <p:cNvSpPr>
            <a:spLocks noGrp="1"/>
          </p:cNvSpPr>
          <p:nvPr>
            <p:ph type="body" idx="12" hasCustomPrompt="1"/>
          </p:nvPr>
        </p:nvSpPr>
        <p:spPr>
          <a:xfrm>
            <a:off x="850075" y="2135046"/>
            <a:ext cx="3825086" cy="329113"/>
          </a:xfrm>
          <a:prstGeom prst="roundRect">
            <a:avLst>
              <a:gd name="adj" fmla="val 8060"/>
            </a:avLst>
          </a:prstGeom>
          <a:solidFill>
            <a:schemeClr val="tx1"/>
          </a:solidFill>
        </p:spPr>
        <p:txBody>
          <a:bodyPr wrap="none" anchor="ctr" anchorCtr="0">
            <a:spAutoFit/>
          </a:bodyPr>
          <a:lstStyle>
            <a:lvl1pPr marL="0" indent="0">
              <a:buNone/>
              <a:defRPr sz="1600" b="1" i="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Das hier ist eine Zwischenüberschrift</a:t>
            </a:r>
          </a:p>
        </p:txBody>
      </p:sp>
      <p:pic>
        <p:nvPicPr>
          <p:cNvPr id="7" name="Grafik 6">
            <a:extLst>
              <a:ext uri="{FF2B5EF4-FFF2-40B4-BE49-F238E27FC236}">
                <a16:creationId xmlns:a16="http://schemas.microsoft.com/office/drawing/2014/main" id="{6ED530A2-C82B-B08C-D5C5-B60FB318F4C6}"/>
              </a:ext>
            </a:extLst>
          </p:cNvPr>
          <p:cNvPicPr>
            <a:picLocks noChangeAspect="1"/>
          </p:cNvPicPr>
          <p:nvPr userDrawn="1"/>
        </p:nvPicPr>
        <p:blipFill rotWithShape="1">
          <a:blip r:embed="rId2"/>
          <a:srcRect l="33408" t="27092"/>
          <a:stretch>
            <a:fillRect/>
          </a:stretch>
        </p:blipFill>
        <p:spPr>
          <a:xfrm rot="5400000">
            <a:off x="10124829" y="232431"/>
            <a:ext cx="2299600" cy="1834742"/>
          </a:xfrm>
          <a:prstGeom prst="rect">
            <a:avLst/>
          </a:prstGeom>
        </p:spPr>
      </p:pic>
    </p:spTree>
    <p:extLst>
      <p:ext uri="{BB962C8B-B14F-4D97-AF65-F5344CB8AC3E}">
        <p14:creationId xmlns:p14="http://schemas.microsoft.com/office/powerpoint/2010/main" val="4107652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 Text Aufzählung einseitig">
    <p:bg>
      <p:bgPr>
        <a:solidFill>
          <a:srgbClr val="E6E0D6"/>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D5236B9-808E-7397-D2FB-84401276E118}"/>
              </a:ext>
            </a:extLst>
          </p:cNvPr>
          <p:cNvPicPr>
            <a:picLocks noChangeAspect="1"/>
          </p:cNvPicPr>
          <p:nvPr userDrawn="1"/>
        </p:nvPicPr>
        <p:blipFill rotWithShape="1">
          <a:blip r:embed="rId2"/>
          <a:srcRect l="8992" t="13171" r="5695" b="13612"/>
          <a:stretch/>
        </p:blipFill>
        <p:spPr>
          <a:xfrm rot="16200000">
            <a:off x="7080068" y="2704856"/>
            <a:ext cx="4227901" cy="2644228"/>
          </a:xfrm>
          <a:prstGeom prst="rect">
            <a:avLst/>
          </a:prstGeom>
        </p:spPr>
      </p:pic>
      <p:sp>
        <p:nvSpPr>
          <p:cNvPr id="17" name="Textplatzhalter 2">
            <a:extLst>
              <a:ext uri="{FF2B5EF4-FFF2-40B4-BE49-F238E27FC236}">
                <a16:creationId xmlns:a16="http://schemas.microsoft.com/office/drawing/2014/main" id="{FEFDDBC3-5B37-6433-B248-15CE92792229}"/>
              </a:ext>
            </a:extLst>
          </p:cNvPr>
          <p:cNvSpPr>
            <a:spLocks noGrp="1"/>
          </p:cNvSpPr>
          <p:nvPr>
            <p:ph type="body" idx="10" hasCustomPrompt="1"/>
          </p:nvPr>
        </p:nvSpPr>
        <p:spPr>
          <a:xfrm>
            <a:off x="850075" y="342151"/>
            <a:ext cx="7021829" cy="365125"/>
          </a:xfrm>
          <a:prstGeom prst="rect">
            <a:avLst/>
          </a:prstGeom>
          <a:noFill/>
        </p:spPr>
        <p:txBody>
          <a:bodyPr/>
          <a:lstStyle>
            <a:lvl1pPr marL="0" indent="0">
              <a:buFont typeface="Arial" panose="020B0604020202020204" pitchFamily="34" charset="0"/>
              <a:buNone/>
              <a:defRPr sz="1400" b="1" i="0">
                <a:solidFill>
                  <a:schemeClr val="tx1"/>
                </a:solidFill>
                <a:latin typeface="Arial" panose="020B0604020202020204" pitchFamily="34" charset="0"/>
                <a:ea typeface="Roboto"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Kapitel</a:t>
            </a:r>
          </a:p>
        </p:txBody>
      </p:sp>
      <p:sp>
        <p:nvSpPr>
          <p:cNvPr id="23" name="Textplatzhalter 2">
            <a:extLst>
              <a:ext uri="{FF2B5EF4-FFF2-40B4-BE49-F238E27FC236}">
                <a16:creationId xmlns:a16="http://schemas.microsoft.com/office/drawing/2014/main" id="{ED1D2116-7684-6143-7BFC-3DA49CCA9255}"/>
              </a:ext>
            </a:extLst>
          </p:cNvPr>
          <p:cNvSpPr>
            <a:spLocks noGrp="1"/>
          </p:cNvSpPr>
          <p:nvPr>
            <p:ph type="body" idx="1" hasCustomPrompt="1"/>
          </p:nvPr>
        </p:nvSpPr>
        <p:spPr>
          <a:xfrm>
            <a:off x="852160" y="2565400"/>
            <a:ext cx="4729223" cy="3384550"/>
          </a:xfrm>
          <a:prstGeom prst="rect">
            <a:avLst/>
          </a:prstGeom>
          <a:noFill/>
        </p:spPr>
        <p:txBody>
          <a:bodyPr/>
          <a:lstStyle>
            <a:lvl1pPr marL="285750" indent="-285750">
              <a:buFont typeface="Arial" panose="020B0604020202020204" pitchFamily="34" charset="0"/>
              <a:buChar char="•"/>
              <a:defRPr sz="1600" b="0" i="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Hier stehen Aufzählungspunkte</a:t>
            </a:r>
          </a:p>
          <a:p>
            <a:pPr lvl="0"/>
            <a:r>
              <a:rPr lang="de-DE"/>
              <a:t>Rechts ein Schmuckelement / Illustration</a:t>
            </a:r>
          </a:p>
          <a:p>
            <a:pPr>
              <a:buFont typeface="Arial" panose="020B0604020202020204" pitchFamily="34" charset="0"/>
              <a:buChar char="•"/>
            </a:pPr>
            <a:r>
              <a:rPr lang="de-DE"/>
              <a:t>Das ist ein weiterer Aufzählungspunkt </a:t>
            </a:r>
            <a:r>
              <a:rPr lang="de-DE" baseline="30000">
                <a:solidFill>
                  <a:schemeClr val="accent4"/>
                </a:solidFill>
              </a:rPr>
              <a:t>1</a:t>
            </a:r>
          </a:p>
          <a:p>
            <a:pPr>
              <a:buFont typeface="Arial" panose="020B0604020202020204" pitchFamily="34" charset="0"/>
              <a:buChar char="•"/>
            </a:pPr>
            <a:r>
              <a:rPr lang="de-DE" err="1"/>
              <a:t>Omniendelit</a:t>
            </a:r>
            <a:r>
              <a:rPr lang="de-DE"/>
              <a:t> </a:t>
            </a:r>
            <a:r>
              <a:rPr lang="de-DE" err="1"/>
              <a:t>volupta</a:t>
            </a:r>
            <a:r>
              <a:rPr lang="de-DE"/>
              <a:t> </a:t>
            </a:r>
            <a:r>
              <a:rPr lang="de-DE" err="1"/>
              <a:t>quate</a:t>
            </a:r>
            <a:r>
              <a:rPr lang="de-DE"/>
              <a:t> la </a:t>
            </a:r>
            <a:r>
              <a:rPr lang="de-DE" err="1"/>
              <a:t>explautectum</a:t>
            </a:r>
            <a:r>
              <a:rPr lang="de-DE"/>
              <a:t> </a:t>
            </a:r>
            <a:r>
              <a:rPr lang="de-DE" err="1"/>
              <a:t>recaest</a:t>
            </a:r>
            <a:r>
              <a:rPr lang="de-DE"/>
              <a:t> </a:t>
            </a:r>
            <a:r>
              <a:rPr lang="de-DE" err="1"/>
              <a:t>ioritin</a:t>
            </a:r>
            <a:r>
              <a:rPr lang="de-DE"/>
              <a:t> </a:t>
            </a:r>
            <a:r>
              <a:rPr lang="de-DE" err="1"/>
              <a:t>iendipsae</a:t>
            </a:r>
            <a:endParaRPr lang="de-DE"/>
          </a:p>
          <a:p>
            <a:pPr lvl="0"/>
            <a:endParaRPr lang="de-DE"/>
          </a:p>
        </p:txBody>
      </p:sp>
      <p:sp>
        <p:nvSpPr>
          <p:cNvPr id="24" name="Titel 1">
            <a:extLst>
              <a:ext uri="{FF2B5EF4-FFF2-40B4-BE49-F238E27FC236}">
                <a16:creationId xmlns:a16="http://schemas.microsoft.com/office/drawing/2014/main" id="{81960E78-8A55-36B5-7536-2F0248DE451A}"/>
              </a:ext>
            </a:extLst>
          </p:cNvPr>
          <p:cNvSpPr>
            <a:spLocks noGrp="1"/>
          </p:cNvSpPr>
          <p:nvPr>
            <p:ph type="title" hasCustomPrompt="1"/>
          </p:nvPr>
        </p:nvSpPr>
        <p:spPr>
          <a:xfrm>
            <a:off x="838200" y="658462"/>
            <a:ext cx="10515600" cy="549275"/>
          </a:xfrm>
          <a:prstGeom prst="rect">
            <a:avLst/>
          </a:prstGeom>
        </p:spPr>
        <p:txBody>
          <a:bodyPr/>
          <a:lstStyle>
            <a:lvl1pPr>
              <a:defRPr sz="3600" b="0" i="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stStyle>
          <a:p>
            <a:r>
              <a:rPr lang="de-DE"/>
              <a:t>Überschrift</a:t>
            </a:r>
          </a:p>
        </p:txBody>
      </p:sp>
      <p:sp>
        <p:nvSpPr>
          <p:cNvPr id="25" name="Textplatzhalter 2">
            <a:extLst>
              <a:ext uri="{FF2B5EF4-FFF2-40B4-BE49-F238E27FC236}">
                <a16:creationId xmlns:a16="http://schemas.microsoft.com/office/drawing/2014/main" id="{7019C0B3-D677-7A8D-A4AC-A72599EF0742}"/>
              </a:ext>
            </a:extLst>
          </p:cNvPr>
          <p:cNvSpPr>
            <a:spLocks noGrp="1"/>
          </p:cNvSpPr>
          <p:nvPr>
            <p:ph type="body" idx="12" hasCustomPrompt="1"/>
          </p:nvPr>
        </p:nvSpPr>
        <p:spPr>
          <a:xfrm>
            <a:off x="850075" y="2135046"/>
            <a:ext cx="3825086" cy="329113"/>
          </a:xfrm>
          <a:prstGeom prst="roundRect">
            <a:avLst>
              <a:gd name="adj" fmla="val 8060"/>
            </a:avLst>
          </a:prstGeom>
          <a:solidFill>
            <a:schemeClr val="tx1"/>
          </a:solidFill>
        </p:spPr>
        <p:txBody>
          <a:bodyPr wrap="none" anchor="ctr" anchorCtr="0">
            <a:spAutoFit/>
          </a:bodyPr>
          <a:lstStyle>
            <a:lvl1pPr marL="0" indent="0">
              <a:buNone/>
              <a:defRPr sz="1600" b="1" i="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Das hier ist eine Zwischenüberschrift</a:t>
            </a:r>
          </a:p>
        </p:txBody>
      </p:sp>
    </p:spTree>
    <p:extLst>
      <p:ext uri="{BB962C8B-B14F-4D97-AF65-F5344CB8AC3E}">
        <p14:creationId xmlns:p14="http://schemas.microsoft.com/office/powerpoint/2010/main" val="2439914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 Text Aufzählung einseitig mit Diagramm">
    <p:bg>
      <p:bgPr>
        <a:solidFill>
          <a:srgbClr val="E6E0D6"/>
        </a:solidFill>
        <a:effectLst/>
      </p:bgPr>
    </p:bg>
    <p:spTree>
      <p:nvGrpSpPr>
        <p:cNvPr id="1" name=""/>
        <p:cNvGrpSpPr/>
        <p:nvPr/>
      </p:nvGrpSpPr>
      <p:grpSpPr>
        <a:xfrm>
          <a:off x="0" y="0"/>
          <a:ext cx="0" cy="0"/>
          <a:chOff x="0" y="0"/>
          <a:chExt cx="0" cy="0"/>
        </a:xfrm>
      </p:grpSpPr>
      <p:sp>
        <p:nvSpPr>
          <p:cNvPr id="17" name="Textplatzhalter 2">
            <a:extLst>
              <a:ext uri="{FF2B5EF4-FFF2-40B4-BE49-F238E27FC236}">
                <a16:creationId xmlns:a16="http://schemas.microsoft.com/office/drawing/2014/main" id="{FEFDDBC3-5B37-6433-B248-15CE92792229}"/>
              </a:ext>
            </a:extLst>
          </p:cNvPr>
          <p:cNvSpPr>
            <a:spLocks noGrp="1"/>
          </p:cNvSpPr>
          <p:nvPr>
            <p:ph type="body" idx="10" hasCustomPrompt="1"/>
          </p:nvPr>
        </p:nvSpPr>
        <p:spPr>
          <a:xfrm>
            <a:off x="850075" y="342151"/>
            <a:ext cx="7021829" cy="365125"/>
          </a:xfrm>
          <a:prstGeom prst="rect">
            <a:avLst/>
          </a:prstGeom>
          <a:noFill/>
        </p:spPr>
        <p:txBody>
          <a:bodyPr/>
          <a:lstStyle>
            <a:lvl1pPr marL="0" indent="0">
              <a:buFont typeface="Arial" panose="020B0604020202020204" pitchFamily="34" charset="0"/>
              <a:buNone/>
              <a:defRPr sz="1400" b="1" i="0">
                <a:solidFill>
                  <a:schemeClr val="tx1"/>
                </a:solidFill>
                <a:latin typeface="Arial" panose="020B0604020202020204" pitchFamily="34" charset="0"/>
                <a:ea typeface="Roboto"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Kapitel</a:t>
            </a:r>
          </a:p>
        </p:txBody>
      </p:sp>
      <p:sp>
        <p:nvSpPr>
          <p:cNvPr id="23" name="Textplatzhalter 2">
            <a:extLst>
              <a:ext uri="{FF2B5EF4-FFF2-40B4-BE49-F238E27FC236}">
                <a16:creationId xmlns:a16="http://schemas.microsoft.com/office/drawing/2014/main" id="{ED1D2116-7684-6143-7BFC-3DA49CCA9255}"/>
              </a:ext>
            </a:extLst>
          </p:cNvPr>
          <p:cNvSpPr>
            <a:spLocks noGrp="1"/>
          </p:cNvSpPr>
          <p:nvPr>
            <p:ph type="body" idx="1" hasCustomPrompt="1"/>
          </p:nvPr>
        </p:nvSpPr>
        <p:spPr>
          <a:xfrm>
            <a:off x="852160" y="2565400"/>
            <a:ext cx="4729223" cy="3384550"/>
          </a:xfrm>
          <a:prstGeom prst="rect">
            <a:avLst/>
          </a:prstGeom>
          <a:noFill/>
        </p:spPr>
        <p:txBody>
          <a:bodyPr/>
          <a:lstStyle>
            <a:lvl1pPr marL="285750" indent="-285750">
              <a:buFont typeface="Arial" panose="020B0604020202020204" pitchFamily="34" charset="0"/>
              <a:buChar char="•"/>
              <a:defRPr sz="1600" b="0" i="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Hier stehen Aufzählungspunkte</a:t>
            </a:r>
          </a:p>
          <a:p>
            <a:pPr lvl="0"/>
            <a:r>
              <a:rPr lang="de-DE"/>
              <a:t>Rechts ein Schmuckelement / Illustration</a:t>
            </a:r>
          </a:p>
          <a:p>
            <a:pPr>
              <a:buFont typeface="Arial" panose="020B0604020202020204" pitchFamily="34" charset="0"/>
              <a:buChar char="•"/>
            </a:pPr>
            <a:r>
              <a:rPr lang="de-DE"/>
              <a:t>Das ist ein weiterer Aufzählungspunkt </a:t>
            </a:r>
            <a:r>
              <a:rPr lang="de-DE" baseline="30000">
                <a:solidFill>
                  <a:schemeClr val="accent4"/>
                </a:solidFill>
              </a:rPr>
              <a:t>1</a:t>
            </a:r>
          </a:p>
          <a:p>
            <a:pPr>
              <a:buFont typeface="Arial" panose="020B0604020202020204" pitchFamily="34" charset="0"/>
              <a:buChar char="•"/>
            </a:pPr>
            <a:r>
              <a:rPr lang="de-DE" err="1"/>
              <a:t>Omniendelit</a:t>
            </a:r>
            <a:r>
              <a:rPr lang="de-DE"/>
              <a:t> </a:t>
            </a:r>
            <a:r>
              <a:rPr lang="de-DE" err="1"/>
              <a:t>volupta</a:t>
            </a:r>
            <a:r>
              <a:rPr lang="de-DE"/>
              <a:t> </a:t>
            </a:r>
            <a:r>
              <a:rPr lang="de-DE" err="1"/>
              <a:t>quate</a:t>
            </a:r>
            <a:r>
              <a:rPr lang="de-DE"/>
              <a:t> la </a:t>
            </a:r>
            <a:r>
              <a:rPr lang="de-DE" err="1"/>
              <a:t>explautectum</a:t>
            </a:r>
            <a:r>
              <a:rPr lang="de-DE"/>
              <a:t> </a:t>
            </a:r>
            <a:r>
              <a:rPr lang="de-DE" err="1"/>
              <a:t>recaest</a:t>
            </a:r>
            <a:r>
              <a:rPr lang="de-DE"/>
              <a:t> </a:t>
            </a:r>
            <a:r>
              <a:rPr lang="de-DE" err="1"/>
              <a:t>ioritin</a:t>
            </a:r>
            <a:r>
              <a:rPr lang="de-DE"/>
              <a:t> </a:t>
            </a:r>
            <a:r>
              <a:rPr lang="de-DE" err="1"/>
              <a:t>iendipsae</a:t>
            </a:r>
            <a:endParaRPr lang="de-DE"/>
          </a:p>
          <a:p>
            <a:pPr lvl="0"/>
            <a:endParaRPr lang="de-DE"/>
          </a:p>
        </p:txBody>
      </p:sp>
      <p:sp>
        <p:nvSpPr>
          <p:cNvPr id="24" name="Titel 1">
            <a:extLst>
              <a:ext uri="{FF2B5EF4-FFF2-40B4-BE49-F238E27FC236}">
                <a16:creationId xmlns:a16="http://schemas.microsoft.com/office/drawing/2014/main" id="{81960E78-8A55-36B5-7536-2F0248DE451A}"/>
              </a:ext>
            </a:extLst>
          </p:cNvPr>
          <p:cNvSpPr>
            <a:spLocks noGrp="1"/>
          </p:cNvSpPr>
          <p:nvPr>
            <p:ph type="title" hasCustomPrompt="1"/>
          </p:nvPr>
        </p:nvSpPr>
        <p:spPr>
          <a:xfrm>
            <a:off x="838200" y="658462"/>
            <a:ext cx="10515600" cy="549275"/>
          </a:xfrm>
          <a:prstGeom prst="rect">
            <a:avLst/>
          </a:prstGeom>
        </p:spPr>
        <p:txBody>
          <a:bodyPr/>
          <a:lstStyle>
            <a:lvl1pPr>
              <a:defRPr sz="3600" b="0" i="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stStyle>
          <a:p>
            <a:r>
              <a:rPr lang="de-DE"/>
              <a:t>Überschrift</a:t>
            </a:r>
          </a:p>
        </p:txBody>
      </p:sp>
      <p:sp>
        <p:nvSpPr>
          <p:cNvPr id="25" name="Textplatzhalter 2">
            <a:extLst>
              <a:ext uri="{FF2B5EF4-FFF2-40B4-BE49-F238E27FC236}">
                <a16:creationId xmlns:a16="http://schemas.microsoft.com/office/drawing/2014/main" id="{7019C0B3-D677-7A8D-A4AC-A72599EF0742}"/>
              </a:ext>
            </a:extLst>
          </p:cNvPr>
          <p:cNvSpPr>
            <a:spLocks noGrp="1"/>
          </p:cNvSpPr>
          <p:nvPr>
            <p:ph type="body" idx="12" hasCustomPrompt="1"/>
          </p:nvPr>
        </p:nvSpPr>
        <p:spPr>
          <a:xfrm>
            <a:off x="850075" y="2135046"/>
            <a:ext cx="3825086" cy="329113"/>
          </a:xfrm>
          <a:prstGeom prst="roundRect">
            <a:avLst>
              <a:gd name="adj" fmla="val 8060"/>
            </a:avLst>
          </a:prstGeom>
          <a:solidFill>
            <a:schemeClr val="tx1"/>
          </a:solidFill>
        </p:spPr>
        <p:txBody>
          <a:bodyPr wrap="none" anchor="ctr" anchorCtr="0">
            <a:spAutoFit/>
          </a:bodyPr>
          <a:lstStyle>
            <a:lvl1pPr marL="0" indent="0">
              <a:buNone/>
              <a:defRPr sz="1600" b="1" i="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Das hier ist eine Zwischenüberschrift</a:t>
            </a:r>
          </a:p>
        </p:txBody>
      </p:sp>
      <p:graphicFrame>
        <p:nvGraphicFramePr>
          <p:cNvPr id="3" name="Diagramm 2">
            <a:extLst>
              <a:ext uri="{FF2B5EF4-FFF2-40B4-BE49-F238E27FC236}">
                <a16:creationId xmlns:a16="http://schemas.microsoft.com/office/drawing/2014/main" id="{C552A672-7D2E-34EB-1EC6-D361B91A77D4}"/>
              </a:ext>
            </a:extLst>
          </p:cNvPr>
          <p:cNvGraphicFramePr/>
          <p:nvPr userDrawn="1">
            <p:extLst>
              <p:ext uri="{D42A27DB-BD31-4B8C-83A1-F6EECF244321}">
                <p14:modId xmlns:p14="http://schemas.microsoft.com/office/powerpoint/2010/main" val="2843788470"/>
              </p:ext>
            </p:extLst>
          </p:nvPr>
        </p:nvGraphicFramePr>
        <p:xfrm>
          <a:off x="6096000" y="1950225"/>
          <a:ext cx="5722356" cy="3967307"/>
        </p:xfrm>
        <a:graphic>
          <a:graphicData uri="http://schemas.openxmlformats.org/drawingml/2006/chart">
            <c:chart xmlns:c="http://schemas.openxmlformats.org/drawingml/2006/chart" xmlns:r="http://schemas.openxmlformats.org/officeDocument/2006/relationships" r:id="rId2"/>
          </a:graphicData>
        </a:graphic>
      </p:graphicFrame>
      <p:pic>
        <p:nvPicPr>
          <p:cNvPr id="4" name="Grafik 3">
            <a:extLst>
              <a:ext uri="{FF2B5EF4-FFF2-40B4-BE49-F238E27FC236}">
                <a16:creationId xmlns:a16="http://schemas.microsoft.com/office/drawing/2014/main" id="{6692BFC9-46FB-C718-7F68-4001EF76666A}"/>
              </a:ext>
            </a:extLst>
          </p:cNvPr>
          <p:cNvPicPr>
            <a:picLocks noChangeAspect="1"/>
          </p:cNvPicPr>
          <p:nvPr userDrawn="1"/>
        </p:nvPicPr>
        <p:blipFill rotWithShape="1">
          <a:blip r:embed="rId3"/>
          <a:srcRect l="22841" t="10679" r="-1" b="24463"/>
          <a:stretch>
            <a:fillRect/>
          </a:stretch>
        </p:blipFill>
        <p:spPr>
          <a:xfrm rot="10800000">
            <a:off x="9825850" y="-1"/>
            <a:ext cx="2366150" cy="1449388"/>
          </a:xfrm>
          <a:prstGeom prst="rect">
            <a:avLst/>
          </a:prstGeom>
        </p:spPr>
      </p:pic>
    </p:spTree>
    <p:extLst>
      <p:ext uri="{BB962C8B-B14F-4D97-AF65-F5344CB8AC3E}">
        <p14:creationId xmlns:p14="http://schemas.microsoft.com/office/powerpoint/2010/main" val="627302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 Bild Vollfläche">
    <p:bg>
      <p:bgPr>
        <a:solidFill>
          <a:srgbClr val="E6E0D6"/>
        </a:solidFill>
        <a:effectLst/>
      </p:bgPr>
    </p:bg>
    <p:spTree>
      <p:nvGrpSpPr>
        <p:cNvPr id="1" name=""/>
        <p:cNvGrpSpPr/>
        <p:nvPr/>
      </p:nvGrpSpPr>
      <p:grpSpPr>
        <a:xfrm>
          <a:off x="0" y="0"/>
          <a:ext cx="0" cy="0"/>
          <a:chOff x="0" y="0"/>
          <a:chExt cx="0" cy="0"/>
        </a:xfrm>
      </p:grpSpPr>
      <p:sp>
        <p:nvSpPr>
          <p:cNvPr id="7" name="Inhaltsplatzhalter 7">
            <a:extLst>
              <a:ext uri="{FF2B5EF4-FFF2-40B4-BE49-F238E27FC236}">
                <a16:creationId xmlns:a16="http://schemas.microsoft.com/office/drawing/2014/main" id="{00E4E96B-5619-669B-3E20-6D40749B36B8}"/>
              </a:ext>
            </a:extLst>
          </p:cNvPr>
          <p:cNvSpPr>
            <a:spLocks noGrp="1"/>
          </p:cNvSpPr>
          <p:nvPr>
            <p:ph sz="quarter" idx="14" hasCustomPrompt="1"/>
          </p:nvPr>
        </p:nvSpPr>
        <p:spPr>
          <a:xfrm>
            <a:off x="0" y="0"/>
            <a:ext cx="12192000" cy="6857999"/>
          </a:xfrm>
          <a:prstGeom prst="roundRect">
            <a:avLst>
              <a:gd name="adj" fmla="val 0"/>
            </a:avLst>
          </a:prstGeom>
          <a:solidFill>
            <a:schemeClr val="accent5">
              <a:lumMod val="85000"/>
            </a:schemeClr>
          </a:solidFill>
        </p:spPr>
        <p:txBody>
          <a:bodyPr>
            <a:normAutofit/>
          </a:bodyPr>
          <a:lstStyle>
            <a:lvl1pPr marL="0" indent="0" algn="l">
              <a:buNone/>
              <a:defRPr sz="1200">
                <a:solidFill>
                  <a:schemeClr val="accent6"/>
                </a:solidFill>
                <a:latin typeface="Arial" panose="020B0604020202020204" pitchFamily="34" charset="0"/>
                <a:cs typeface="Arial" panose="020B0604020202020204" pitchFamily="34" charset="0"/>
              </a:defRPr>
            </a:lvl1pPr>
            <a:lvl2pPr marL="180975" indent="0" algn="ctr">
              <a:buNone/>
              <a:defRPr sz="1200"/>
            </a:lvl2pPr>
            <a:lvl3pPr marL="358775" indent="0" algn="ctr">
              <a:buNone/>
              <a:defRPr sz="1200"/>
            </a:lvl3pPr>
            <a:lvl4pPr marL="534987" indent="0" algn="ctr">
              <a:buNone/>
              <a:defRPr sz="1200"/>
            </a:lvl4pPr>
            <a:lvl5pPr marL="711200" indent="0" algn="ctr">
              <a:buNone/>
              <a:defRPr sz="1200"/>
            </a:lvl5pPr>
          </a:lstStyle>
          <a:p>
            <a:pPr lvl="0"/>
            <a:r>
              <a:rPr lang="de-DE"/>
              <a:t>Hierhin kommt ein Bild</a:t>
            </a:r>
          </a:p>
        </p:txBody>
      </p:sp>
      <p:sp>
        <p:nvSpPr>
          <p:cNvPr id="16" name="Titel 1">
            <a:extLst>
              <a:ext uri="{FF2B5EF4-FFF2-40B4-BE49-F238E27FC236}">
                <a16:creationId xmlns:a16="http://schemas.microsoft.com/office/drawing/2014/main" id="{B23D1719-835E-F330-4251-36CD0EA220DF}"/>
              </a:ext>
            </a:extLst>
          </p:cNvPr>
          <p:cNvSpPr>
            <a:spLocks noGrp="1"/>
          </p:cNvSpPr>
          <p:nvPr>
            <p:ph type="title" hasCustomPrompt="1"/>
          </p:nvPr>
        </p:nvSpPr>
        <p:spPr>
          <a:xfrm>
            <a:off x="838200" y="658462"/>
            <a:ext cx="10515600" cy="549275"/>
          </a:xfrm>
          <a:prstGeom prst="rect">
            <a:avLst/>
          </a:prstGeom>
        </p:spPr>
        <p:txBody>
          <a:bodyPr/>
          <a:lstStyle>
            <a:lvl1pPr>
              <a:defRPr sz="3600" b="0" i="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stStyle>
          <a:p>
            <a:r>
              <a:rPr lang="de-DE"/>
              <a:t>Überschrift</a:t>
            </a:r>
          </a:p>
        </p:txBody>
      </p:sp>
      <p:sp>
        <p:nvSpPr>
          <p:cNvPr id="17" name="Textplatzhalter 2">
            <a:extLst>
              <a:ext uri="{FF2B5EF4-FFF2-40B4-BE49-F238E27FC236}">
                <a16:creationId xmlns:a16="http://schemas.microsoft.com/office/drawing/2014/main" id="{FEFDDBC3-5B37-6433-B248-15CE92792229}"/>
              </a:ext>
            </a:extLst>
          </p:cNvPr>
          <p:cNvSpPr>
            <a:spLocks noGrp="1"/>
          </p:cNvSpPr>
          <p:nvPr>
            <p:ph type="body" idx="10" hasCustomPrompt="1"/>
          </p:nvPr>
        </p:nvSpPr>
        <p:spPr>
          <a:xfrm>
            <a:off x="850075" y="342151"/>
            <a:ext cx="7021829" cy="365125"/>
          </a:xfrm>
          <a:prstGeom prst="rect">
            <a:avLst/>
          </a:prstGeom>
          <a:noFill/>
        </p:spPr>
        <p:txBody>
          <a:bodyPr/>
          <a:lstStyle>
            <a:lvl1pPr marL="0" indent="0">
              <a:buFont typeface="Arial" panose="020B0604020202020204" pitchFamily="34" charset="0"/>
              <a:buNone/>
              <a:defRPr sz="1400" b="1" i="0">
                <a:solidFill>
                  <a:schemeClr val="tx1"/>
                </a:solidFill>
                <a:latin typeface="Arial" panose="020B0604020202020204" pitchFamily="34" charset="0"/>
                <a:ea typeface="Roboto"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Kapitel</a:t>
            </a:r>
          </a:p>
        </p:txBody>
      </p:sp>
    </p:spTree>
    <p:extLst>
      <p:ext uri="{BB962C8B-B14F-4D97-AF65-F5344CB8AC3E}">
        <p14:creationId xmlns:p14="http://schemas.microsoft.com/office/powerpoint/2010/main" val="1129684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15 Bild Vollfläche">
    <p:bg>
      <p:bgPr>
        <a:solidFill>
          <a:srgbClr val="E6E0D6"/>
        </a:solidFill>
        <a:effectLst/>
      </p:bgPr>
    </p:bg>
    <p:spTree>
      <p:nvGrpSpPr>
        <p:cNvPr id="1" name=""/>
        <p:cNvGrpSpPr/>
        <p:nvPr/>
      </p:nvGrpSpPr>
      <p:grpSpPr>
        <a:xfrm>
          <a:off x="0" y="0"/>
          <a:ext cx="0" cy="0"/>
          <a:chOff x="0" y="0"/>
          <a:chExt cx="0" cy="0"/>
        </a:xfrm>
      </p:grpSpPr>
      <p:sp>
        <p:nvSpPr>
          <p:cNvPr id="7" name="Inhaltsplatzhalter 7">
            <a:extLst>
              <a:ext uri="{FF2B5EF4-FFF2-40B4-BE49-F238E27FC236}">
                <a16:creationId xmlns:a16="http://schemas.microsoft.com/office/drawing/2014/main" id="{00E4E96B-5619-669B-3E20-6D40749B36B8}"/>
              </a:ext>
            </a:extLst>
          </p:cNvPr>
          <p:cNvSpPr>
            <a:spLocks noGrp="1"/>
          </p:cNvSpPr>
          <p:nvPr>
            <p:ph sz="quarter" idx="14" hasCustomPrompt="1"/>
          </p:nvPr>
        </p:nvSpPr>
        <p:spPr>
          <a:xfrm>
            <a:off x="0" y="0"/>
            <a:ext cx="12192000" cy="6857999"/>
          </a:xfrm>
          <a:prstGeom prst="roundRect">
            <a:avLst>
              <a:gd name="adj" fmla="val 0"/>
            </a:avLst>
          </a:prstGeom>
          <a:solidFill>
            <a:schemeClr val="accent5">
              <a:lumMod val="85000"/>
            </a:schemeClr>
          </a:solidFill>
        </p:spPr>
        <p:txBody>
          <a:bodyPr>
            <a:normAutofit/>
          </a:bodyPr>
          <a:lstStyle>
            <a:lvl1pPr marL="0" indent="0" algn="l">
              <a:buNone/>
              <a:defRPr sz="1200">
                <a:solidFill>
                  <a:schemeClr val="accent6"/>
                </a:solidFill>
                <a:latin typeface="Arial" panose="020B0604020202020204" pitchFamily="34" charset="0"/>
                <a:cs typeface="Arial" panose="020B0604020202020204" pitchFamily="34" charset="0"/>
              </a:defRPr>
            </a:lvl1pPr>
            <a:lvl2pPr marL="180975" indent="0" algn="ctr">
              <a:buNone/>
              <a:defRPr sz="1200"/>
            </a:lvl2pPr>
            <a:lvl3pPr marL="358775" indent="0" algn="ctr">
              <a:buNone/>
              <a:defRPr sz="1200"/>
            </a:lvl3pPr>
            <a:lvl4pPr marL="534987" indent="0" algn="ctr">
              <a:buNone/>
              <a:defRPr sz="1200"/>
            </a:lvl4pPr>
            <a:lvl5pPr marL="711200" indent="0" algn="ctr">
              <a:buNone/>
              <a:defRPr sz="1200"/>
            </a:lvl5pPr>
          </a:lstStyle>
          <a:p>
            <a:pPr lvl="0"/>
            <a:r>
              <a:rPr lang="de-DE"/>
              <a:t>Hierhin kommt ein Bild</a:t>
            </a:r>
          </a:p>
        </p:txBody>
      </p:sp>
    </p:spTree>
    <p:extLst>
      <p:ext uri="{BB962C8B-B14F-4D97-AF65-F5344CB8AC3E}">
        <p14:creationId xmlns:p14="http://schemas.microsoft.com/office/powerpoint/2010/main" val="1550075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Zitat mit Bild Rot">
    <p:bg>
      <p:bgPr>
        <a:solidFill>
          <a:srgbClr val="FF5A5F"/>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BF84412-B2DF-7F47-535F-59E7DC16A755}"/>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descr="Ein Bild, das Grafiken enthält.&#10;&#10;Automatisch generierte Beschreibung">
            <a:extLst>
              <a:ext uri="{FF2B5EF4-FFF2-40B4-BE49-F238E27FC236}">
                <a16:creationId xmlns:a16="http://schemas.microsoft.com/office/drawing/2014/main" id="{737E7E59-FC81-A6C6-C8A1-107FACF3A293}"/>
              </a:ext>
            </a:extLst>
          </p:cNvPr>
          <p:cNvPicPr>
            <a:picLocks noChangeAspect="1"/>
          </p:cNvPicPr>
          <p:nvPr userDrawn="1"/>
        </p:nvPicPr>
        <p:blipFill rotWithShape="1">
          <a:blip r:embed="rId2"/>
          <a:srcRect l="2377" t="63506" r="40976" b="2841"/>
          <a:stretch>
            <a:fillRect/>
          </a:stretch>
        </p:blipFill>
        <p:spPr>
          <a:xfrm>
            <a:off x="5390147" y="-1"/>
            <a:ext cx="6801853" cy="4040739"/>
          </a:xfrm>
          <a:prstGeom prst="rect">
            <a:avLst/>
          </a:prstGeom>
        </p:spPr>
      </p:pic>
      <p:sp>
        <p:nvSpPr>
          <p:cNvPr id="10" name="Inhaltsplatzhalter 3">
            <a:extLst>
              <a:ext uri="{FF2B5EF4-FFF2-40B4-BE49-F238E27FC236}">
                <a16:creationId xmlns:a16="http://schemas.microsoft.com/office/drawing/2014/main" id="{F8902803-21DE-71D4-1EFD-2A29AE1F6151}"/>
              </a:ext>
            </a:extLst>
          </p:cNvPr>
          <p:cNvSpPr>
            <a:spLocks noGrp="1"/>
          </p:cNvSpPr>
          <p:nvPr>
            <p:ph sz="half" idx="2" hasCustomPrompt="1"/>
          </p:nvPr>
        </p:nvSpPr>
        <p:spPr>
          <a:xfrm>
            <a:off x="7891459" y="698308"/>
            <a:ext cx="3087445" cy="3089144"/>
          </a:xfrm>
          <a:prstGeom prst="ellipse">
            <a:avLst/>
          </a:prstGeom>
          <a:solidFill>
            <a:schemeClr val="accent5">
              <a:lumMod val="85000"/>
            </a:schemeClr>
          </a:solidFill>
        </p:spPr>
        <p:txBody>
          <a:bodyPr/>
          <a:lstStyle>
            <a:lvl1pPr marL="0" indent="0">
              <a:buNone/>
              <a:defRPr sz="1050">
                <a:solidFill>
                  <a:schemeClr val="bg1">
                    <a:lumMod val="10000"/>
                  </a:schemeClr>
                </a:solidFill>
                <a:latin typeface="Arial" panose="020B0604020202020204" pitchFamily="34" charset="0"/>
                <a:cs typeface="Arial" panose="020B0604020202020204" pitchFamily="34" charset="0"/>
              </a:defRPr>
            </a:lvl1pPr>
          </a:lstStyle>
          <a:p>
            <a:pPr lvl="0"/>
            <a:r>
              <a:rPr lang="de-DE"/>
              <a:t>Hier kommt ein Bild</a:t>
            </a:r>
          </a:p>
        </p:txBody>
      </p:sp>
      <p:sp>
        <p:nvSpPr>
          <p:cNvPr id="8" name="Textplatzhalter 2">
            <a:extLst>
              <a:ext uri="{FF2B5EF4-FFF2-40B4-BE49-F238E27FC236}">
                <a16:creationId xmlns:a16="http://schemas.microsoft.com/office/drawing/2014/main" id="{2E9F67A9-DF5C-3F3D-A758-7807A207BA27}"/>
              </a:ext>
            </a:extLst>
          </p:cNvPr>
          <p:cNvSpPr>
            <a:spLocks noGrp="1"/>
          </p:cNvSpPr>
          <p:nvPr>
            <p:ph type="body" idx="16" hasCustomPrompt="1"/>
          </p:nvPr>
        </p:nvSpPr>
        <p:spPr>
          <a:xfrm>
            <a:off x="7950641" y="4040739"/>
            <a:ext cx="2969083" cy="329113"/>
          </a:xfrm>
          <a:prstGeom prst="roundRect">
            <a:avLst>
              <a:gd name="adj" fmla="val 8060"/>
            </a:avLst>
          </a:prstGeom>
          <a:solidFill>
            <a:schemeClr val="tx2"/>
          </a:solidFill>
        </p:spPr>
        <p:txBody>
          <a:bodyPr wrap="none" anchor="ctr" anchorCtr="0">
            <a:spAutoFit/>
          </a:bodyPr>
          <a:lstStyle>
            <a:lvl1pPr marL="0" indent="0" algn="ctr">
              <a:buNone/>
              <a:defRPr sz="1600" b="1" i="0">
                <a:solidFill>
                  <a:schemeClr val="bg1">
                    <a:lumMod val="10000"/>
                  </a:schemeClr>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Max Mustermann, CEO WEG</a:t>
            </a:r>
          </a:p>
        </p:txBody>
      </p:sp>
      <p:sp>
        <p:nvSpPr>
          <p:cNvPr id="11" name="Textplatzhalter 2">
            <a:extLst>
              <a:ext uri="{FF2B5EF4-FFF2-40B4-BE49-F238E27FC236}">
                <a16:creationId xmlns:a16="http://schemas.microsoft.com/office/drawing/2014/main" id="{E69E8370-7CFA-9616-FF6F-952D361EADC2}"/>
              </a:ext>
            </a:extLst>
          </p:cNvPr>
          <p:cNvSpPr>
            <a:spLocks noGrp="1"/>
          </p:cNvSpPr>
          <p:nvPr>
            <p:ph type="body" idx="12" hasCustomPrompt="1"/>
          </p:nvPr>
        </p:nvSpPr>
        <p:spPr>
          <a:xfrm>
            <a:off x="947738" y="2869242"/>
            <a:ext cx="6831338" cy="3298339"/>
          </a:xfrm>
          <a:prstGeom prst="roundRect">
            <a:avLst>
              <a:gd name="adj" fmla="val 0"/>
            </a:avLst>
          </a:prstGeom>
          <a:noFill/>
        </p:spPr>
        <p:txBody>
          <a:bodyPr wrap="square" anchor="ctr" anchorCtr="0">
            <a:spAutoFit/>
          </a:bodyPr>
          <a:lstStyle>
            <a:lvl1pPr marL="0" marR="0" indent="0" algn="l" defTabSz="914400" rtl="0" eaLnBrk="1" fontAlgn="auto" latinLnBrk="0" hangingPunct="1">
              <a:lnSpc>
                <a:spcPts val="5000"/>
              </a:lnSpc>
              <a:spcBef>
                <a:spcPts val="0"/>
              </a:spcBef>
              <a:spcAft>
                <a:spcPts val="0"/>
              </a:spcAft>
              <a:buClrTx/>
              <a:buSzTx/>
              <a:buFont typeface="Wingdings" pitchFamily="2" charset="2"/>
              <a:buNone/>
              <a:tabLst/>
              <a:defRPr sz="4300" b="0" i="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a:t>
            </a:r>
            <a:r>
              <a:rPr lang="de-DE"/>
              <a:t> </a:t>
            </a:r>
            <a:r>
              <a:rPr lang="de-DE" err="1"/>
              <a:t>ut</a:t>
            </a:r>
            <a:r>
              <a:rPr lang="de-DE"/>
              <a:t> </a:t>
            </a:r>
            <a:r>
              <a:rPr lang="de-DE" err="1"/>
              <a:t>labore</a:t>
            </a:r>
            <a:r>
              <a:rPr lang="de-DE"/>
              <a:t> et </a:t>
            </a:r>
            <a:r>
              <a:rPr lang="de-DE" err="1"/>
              <a:t>dolor</a:t>
            </a:r>
            <a:r>
              <a:rPr lang="de-DE"/>
              <a:t>.“</a:t>
            </a:r>
          </a:p>
        </p:txBody>
      </p:sp>
    </p:spTree>
    <p:extLst>
      <p:ext uri="{BB962C8B-B14F-4D97-AF65-F5344CB8AC3E}">
        <p14:creationId xmlns:p14="http://schemas.microsoft.com/office/powerpoint/2010/main" val="3785460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 Zitat mit Bild Beige">
    <p:bg>
      <p:bgPr>
        <a:solidFill>
          <a:srgbClr val="E6E0D6"/>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D0FA3BD-569C-1FAA-8AC4-27182895CD11}"/>
              </a:ext>
            </a:extLst>
          </p:cNvPr>
          <p:cNvSpPr/>
          <p:nvPr userDrawn="1"/>
        </p:nvSpPr>
        <p:spPr>
          <a:xfrm>
            <a:off x="0" y="0"/>
            <a:ext cx="12192000" cy="6858000"/>
          </a:xfrm>
          <a:prstGeom prst="rect">
            <a:avLst/>
          </a:prstGeom>
          <a:solidFill>
            <a:srgbClr val="E6E0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descr="Ein Bild, das Kunst, Grafiken, Design enthält.&#10;&#10;Automatisch generierte Beschreibung">
            <a:extLst>
              <a:ext uri="{FF2B5EF4-FFF2-40B4-BE49-F238E27FC236}">
                <a16:creationId xmlns:a16="http://schemas.microsoft.com/office/drawing/2014/main" id="{36B020F8-6630-DC24-B4F4-35FD15C90D2C}"/>
              </a:ext>
            </a:extLst>
          </p:cNvPr>
          <p:cNvPicPr>
            <a:picLocks noChangeAspect="1"/>
          </p:cNvPicPr>
          <p:nvPr userDrawn="1"/>
        </p:nvPicPr>
        <p:blipFill rotWithShape="1">
          <a:blip r:embed="rId2"/>
          <a:srcRect t="63276" r="37276"/>
          <a:stretch>
            <a:fillRect/>
          </a:stretch>
        </p:blipFill>
        <p:spPr>
          <a:xfrm>
            <a:off x="4728411" y="0"/>
            <a:ext cx="7463589" cy="4369852"/>
          </a:xfrm>
          <a:prstGeom prst="rect">
            <a:avLst/>
          </a:prstGeom>
        </p:spPr>
      </p:pic>
      <p:sp>
        <p:nvSpPr>
          <p:cNvPr id="10" name="Inhaltsplatzhalter 3">
            <a:extLst>
              <a:ext uri="{FF2B5EF4-FFF2-40B4-BE49-F238E27FC236}">
                <a16:creationId xmlns:a16="http://schemas.microsoft.com/office/drawing/2014/main" id="{F8902803-21DE-71D4-1EFD-2A29AE1F6151}"/>
              </a:ext>
            </a:extLst>
          </p:cNvPr>
          <p:cNvSpPr>
            <a:spLocks noGrp="1"/>
          </p:cNvSpPr>
          <p:nvPr>
            <p:ph sz="half" idx="2" hasCustomPrompt="1"/>
          </p:nvPr>
        </p:nvSpPr>
        <p:spPr>
          <a:xfrm>
            <a:off x="7891459" y="698308"/>
            <a:ext cx="3087445" cy="3089144"/>
          </a:xfrm>
          <a:prstGeom prst="ellipse">
            <a:avLst/>
          </a:prstGeom>
          <a:solidFill>
            <a:schemeClr val="accent5">
              <a:lumMod val="85000"/>
            </a:schemeClr>
          </a:solidFill>
        </p:spPr>
        <p:txBody>
          <a:bodyPr/>
          <a:lstStyle>
            <a:lvl1pPr marL="0" indent="0">
              <a:buNone/>
              <a:defRPr sz="1050">
                <a:solidFill>
                  <a:schemeClr val="bg1">
                    <a:lumMod val="10000"/>
                  </a:schemeClr>
                </a:solidFill>
                <a:latin typeface="Arial" panose="020B0604020202020204" pitchFamily="34" charset="0"/>
                <a:cs typeface="Arial" panose="020B0604020202020204" pitchFamily="34" charset="0"/>
              </a:defRPr>
            </a:lvl1pPr>
          </a:lstStyle>
          <a:p>
            <a:pPr lvl="0"/>
            <a:r>
              <a:rPr lang="de-DE"/>
              <a:t>Hier kommt ein Bild</a:t>
            </a:r>
          </a:p>
        </p:txBody>
      </p:sp>
      <p:sp>
        <p:nvSpPr>
          <p:cNvPr id="8" name="Textplatzhalter 2">
            <a:extLst>
              <a:ext uri="{FF2B5EF4-FFF2-40B4-BE49-F238E27FC236}">
                <a16:creationId xmlns:a16="http://schemas.microsoft.com/office/drawing/2014/main" id="{2E9F67A9-DF5C-3F3D-A758-7807A207BA27}"/>
              </a:ext>
            </a:extLst>
          </p:cNvPr>
          <p:cNvSpPr>
            <a:spLocks noGrp="1"/>
          </p:cNvSpPr>
          <p:nvPr>
            <p:ph type="body" idx="16" hasCustomPrompt="1"/>
          </p:nvPr>
        </p:nvSpPr>
        <p:spPr>
          <a:xfrm>
            <a:off x="7950641" y="4040739"/>
            <a:ext cx="2969083" cy="329113"/>
          </a:xfrm>
          <a:prstGeom prst="roundRect">
            <a:avLst>
              <a:gd name="adj" fmla="val 8060"/>
            </a:avLst>
          </a:prstGeom>
          <a:solidFill>
            <a:schemeClr val="tx1"/>
          </a:solidFill>
        </p:spPr>
        <p:txBody>
          <a:bodyPr wrap="none" anchor="ctr" anchorCtr="0">
            <a:spAutoFit/>
          </a:bodyPr>
          <a:lstStyle>
            <a:lvl1pPr marL="0" indent="0" algn="ctr">
              <a:buNone/>
              <a:defRPr sz="1600" b="1" i="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Max Mustermann, CEO WEG</a:t>
            </a:r>
          </a:p>
        </p:txBody>
      </p:sp>
      <p:sp>
        <p:nvSpPr>
          <p:cNvPr id="11" name="Textplatzhalter 2">
            <a:extLst>
              <a:ext uri="{FF2B5EF4-FFF2-40B4-BE49-F238E27FC236}">
                <a16:creationId xmlns:a16="http://schemas.microsoft.com/office/drawing/2014/main" id="{9C1CC554-3153-515B-806E-E285D8D0483A}"/>
              </a:ext>
            </a:extLst>
          </p:cNvPr>
          <p:cNvSpPr>
            <a:spLocks noGrp="1"/>
          </p:cNvSpPr>
          <p:nvPr>
            <p:ph type="body" idx="12" hasCustomPrompt="1"/>
          </p:nvPr>
        </p:nvSpPr>
        <p:spPr>
          <a:xfrm>
            <a:off x="947738" y="2869242"/>
            <a:ext cx="6831338" cy="3298339"/>
          </a:xfrm>
          <a:prstGeom prst="roundRect">
            <a:avLst>
              <a:gd name="adj" fmla="val 0"/>
            </a:avLst>
          </a:prstGeom>
          <a:noFill/>
        </p:spPr>
        <p:txBody>
          <a:bodyPr wrap="square" anchor="ctr" anchorCtr="0">
            <a:spAutoFit/>
          </a:bodyPr>
          <a:lstStyle>
            <a:lvl1pPr marL="0" marR="0" indent="0" algn="l" defTabSz="914400" rtl="0" eaLnBrk="1" fontAlgn="auto" latinLnBrk="0" hangingPunct="1">
              <a:lnSpc>
                <a:spcPts val="5000"/>
              </a:lnSpc>
              <a:spcBef>
                <a:spcPts val="0"/>
              </a:spcBef>
              <a:spcAft>
                <a:spcPts val="0"/>
              </a:spcAft>
              <a:buClrTx/>
              <a:buSzTx/>
              <a:buFont typeface="Wingdings" pitchFamily="2" charset="2"/>
              <a:buNone/>
              <a:tabLst/>
              <a:defRPr sz="4300" b="0" i="0">
                <a:solidFill>
                  <a:schemeClr val="bg1">
                    <a:lumMod val="10000"/>
                  </a:schemeClr>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a:t>
            </a:r>
            <a:r>
              <a:rPr lang="de-DE"/>
              <a:t> </a:t>
            </a:r>
            <a:r>
              <a:rPr lang="de-DE" err="1"/>
              <a:t>ut</a:t>
            </a:r>
            <a:r>
              <a:rPr lang="de-DE"/>
              <a:t> </a:t>
            </a:r>
            <a:r>
              <a:rPr lang="de-DE" err="1"/>
              <a:t>labore</a:t>
            </a:r>
            <a:r>
              <a:rPr lang="de-DE"/>
              <a:t> et </a:t>
            </a:r>
            <a:r>
              <a:rPr lang="de-DE" err="1"/>
              <a:t>dolor</a:t>
            </a:r>
            <a:r>
              <a:rPr lang="de-DE"/>
              <a:t>.“</a:t>
            </a:r>
          </a:p>
        </p:txBody>
      </p:sp>
    </p:spTree>
    <p:extLst>
      <p:ext uri="{BB962C8B-B14F-4D97-AF65-F5344CB8AC3E}">
        <p14:creationId xmlns:p14="http://schemas.microsoft.com/office/powerpoint/2010/main" val="2309462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 Zitat mit Bild Lila">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E5033A6A-BAD3-A205-4F42-D3EA53AAE2BF}"/>
              </a:ext>
            </a:extLst>
          </p:cNvPr>
          <p:cNvSpPr/>
          <p:nvPr userDrawn="1"/>
        </p:nvSpPr>
        <p:spPr>
          <a:xfrm>
            <a:off x="0" y="0"/>
            <a:ext cx="12192000" cy="6858000"/>
          </a:xfrm>
          <a:prstGeom prst="rect">
            <a:avLst/>
          </a:prstGeom>
          <a:solidFill>
            <a:srgbClr val="E1E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descr="Ein Bild, das Kunst, Grafiken, Design enthält.&#10;&#10;Automatisch generierte Beschreibung">
            <a:extLst>
              <a:ext uri="{FF2B5EF4-FFF2-40B4-BE49-F238E27FC236}">
                <a16:creationId xmlns:a16="http://schemas.microsoft.com/office/drawing/2014/main" id="{A2F2FE19-8228-A2FB-1D24-EAB878F72268}"/>
              </a:ext>
            </a:extLst>
          </p:cNvPr>
          <p:cNvPicPr>
            <a:picLocks noChangeAspect="1"/>
          </p:cNvPicPr>
          <p:nvPr userDrawn="1"/>
        </p:nvPicPr>
        <p:blipFill rotWithShape="1">
          <a:blip r:embed="rId2"/>
          <a:srcRect t="63276" r="37276"/>
          <a:stretch>
            <a:fillRect/>
          </a:stretch>
        </p:blipFill>
        <p:spPr>
          <a:xfrm>
            <a:off x="4728411" y="0"/>
            <a:ext cx="7463589" cy="4369852"/>
          </a:xfrm>
          <a:prstGeom prst="rect">
            <a:avLst/>
          </a:prstGeom>
        </p:spPr>
      </p:pic>
      <p:sp>
        <p:nvSpPr>
          <p:cNvPr id="10" name="Inhaltsplatzhalter 3">
            <a:extLst>
              <a:ext uri="{FF2B5EF4-FFF2-40B4-BE49-F238E27FC236}">
                <a16:creationId xmlns:a16="http://schemas.microsoft.com/office/drawing/2014/main" id="{F8902803-21DE-71D4-1EFD-2A29AE1F6151}"/>
              </a:ext>
            </a:extLst>
          </p:cNvPr>
          <p:cNvSpPr>
            <a:spLocks noGrp="1"/>
          </p:cNvSpPr>
          <p:nvPr>
            <p:ph sz="half" idx="2" hasCustomPrompt="1"/>
          </p:nvPr>
        </p:nvSpPr>
        <p:spPr>
          <a:xfrm>
            <a:off x="7891459" y="698308"/>
            <a:ext cx="3087445" cy="3089144"/>
          </a:xfrm>
          <a:prstGeom prst="ellipse">
            <a:avLst/>
          </a:prstGeom>
          <a:solidFill>
            <a:schemeClr val="accent5">
              <a:lumMod val="85000"/>
            </a:schemeClr>
          </a:solidFill>
        </p:spPr>
        <p:txBody>
          <a:bodyPr/>
          <a:lstStyle>
            <a:lvl1pPr marL="0" indent="0">
              <a:buNone/>
              <a:defRPr sz="1050">
                <a:solidFill>
                  <a:schemeClr val="bg1">
                    <a:lumMod val="10000"/>
                  </a:schemeClr>
                </a:solidFill>
                <a:latin typeface="Arial" panose="020B0604020202020204" pitchFamily="34" charset="0"/>
                <a:cs typeface="Arial" panose="020B0604020202020204" pitchFamily="34" charset="0"/>
              </a:defRPr>
            </a:lvl1pPr>
          </a:lstStyle>
          <a:p>
            <a:pPr lvl="0"/>
            <a:r>
              <a:rPr lang="de-DE"/>
              <a:t>Hier kommt ein Bild</a:t>
            </a:r>
          </a:p>
        </p:txBody>
      </p:sp>
      <p:sp>
        <p:nvSpPr>
          <p:cNvPr id="8" name="Textplatzhalter 2">
            <a:extLst>
              <a:ext uri="{FF2B5EF4-FFF2-40B4-BE49-F238E27FC236}">
                <a16:creationId xmlns:a16="http://schemas.microsoft.com/office/drawing/2014/main" id="{2E9F67A9-DF5C-3F3D-A758-7807A207BA27}"/>
              </a:ext>
            </a:extLst>
          </p:cNvPr>
          <p:cNvSpPr>
            <a:spLocks noGrp="1"/>
          </p:cNvSpPr>
          <p:nvPr>
            <p:ph type="body" idx="16" hasCustomPrompt="1"/>
          </p:nvPr>
        </p:nvSpPr>
        <p:spPr>
          <a:xfrm>
            <a:off x="7950641" y="4040739"/>
            <a:ext cx="2969083" cy="329113"/>
          </a:xfrm>
          <a:prstGeom prst="roundRect">
            <a:avLst>
              <a:gd name="adj" fmla="val 8060"/>
            </a:avLst>
          </a:prstGeom>
          <a:solidFill>
            <a:schemeClr val="bg2"/>
          </a:solidFill>
        </p:spPr>
        <p:txBody>
          <a:bodyPr wrap="none" anchor="ctr" anchorCtr="0">
            <a:spAutoFit/>
          </a:bodyPr>
          <a:lstStyle>
            <a:lvl1pPr marL="0" indent="0" algn="ctr">
              <a:buNone/>
              <a:defRPr sz="1600" b="1" i="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Max Mustermann, CEO WEG</a:t>
            </a:r>
          </a:p>
        </p:txBody>
      </p:sp>
      <p:sp>
        <p:nvSpPr>
          <p:cNvPr id="11" name="Textplatzhalter 2">
            <a:extLst>
              <a:ext uri="{FF2B5EF4-FFF2-40B4-BE49-F238E27FC236}">
                <a16:creationId xmlns:a16="http://schemas.microsoft.com/office/drawing/2014/main" id="{8FF4A16D-857B-5558-B172-61A07FE38FDF}"/>
              </a:ext>
            </a:extLst>
          </p:cNvPr>
          <p:cNvSpPr>
            <a:spLocks noGrp="1"/>
          </p:cNvSpPr>
          <p:nvPr>
            <p:ph type="body" idx="12" hasCustomPrompt="1"/>
          </p:nvPr>
        </p:nvSpPr>
        <p:spPr>
          <a:xfrm>
            <a:off x="947738" y="2869242"/>
            <a:ext cx="6831338" cy="3298339"/>
          </a:xfrm>
          <a:prstGeom prst="roundRect">
            <a:avLst>
              <a:gd name="adj" fmla="val 0"/>
            </a:avLst>
          </a:prstGeom>
          <a:noFill/>
        </p:spPr>
        <p:txBody>
          <a:bodyPr wrap="square" anchor="ctr" anchorCtr="0">
            <a:spAutoFit/>
          </a:bodyPr>
          <a:lstStyle>
            <a:lvl1pPr marL="0" marR="0" indent="0" algn="l" defTabSz="914400" rtl="0" eaLnBrk="1" fontAlgn="auto" latinLnBrk="0" hangingPunct="1">
              <a:lnSpc>
                <a:spcPts val="5000"/>
              </a:lnSpc>
              <a:spcBef>
                <a:spcPts val="0"/>
              </a:spcBef>
              <a:spcAft>
                <a:spcPts val="0"/>
              </a:spcAft>
              <a:buClrTx/>
              <a:buSzTx/>
              <a:buFont typeface="Wingdings" pitchFamily="2" charset="2"/>
              <a:buNone/>
              <a:tabLst/>
              <a:defRPr sz="4300" b="0" i="0">
                <a:solidFill>
                  <a:schemeClr val="bg1">
                    <a:lumMod val="10000"/>
                  </a:schemeClr>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a:t>
            </a:r>
            <a:r>
              <a:rPr lang="de-DE"/>
              <a:t> </a:t>
            </a:r>
            <a:r>
              <a:rPr lang="de-DE" err="1"/>
              <a:t>ut</a:t>
            </a:r>
            <a:r>
              <a:rPr lang="de-DE"/>
              <a:t> </a:t>
            </a:r>
            <a:r>
              <a:rPr lang="de-DE" err="1"/>
              <a:t>labore</a:t>
            </a:r>
            <a:r>
              <a:rPr lang="de-DE"/>
              <a:t> et </a:t>
            </a:r>
            <a:r>
              <a:rPr lang="de-DE" err="1"/>
              <a:t>dolor</a:t>
            </a:r>
            <a:r>
              <a:rPr lang="de-DE"/>
              <a:t>.“</a:t>
            </a:r>
          </a:p>
        </p:txBody>
      </p:sp>
    </p:spTree>
    <p:extLst>
      <p:ext uri="{BB962C8B-B14F-4D97-AF65-F5344CB8AC3E}">
        <p14:creationId xmlns:p14="http://schemas.microsoft.com/office/powerpoint/2010/main" val="3456238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 Zitat Rot">
    <p:bg>
      <p:bgPr>
        <a:solidFill>
          <a:srgbClr val="FF5A5F"/>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DA91944-8BF7-840F-4484-1D979205674E}"/>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descr="Ein Bild, das Grafiken, Kunst, Design, Darstellung enthält.&#10;&#10;Automatisch generierte Beschreibung">
            <a:extLst>
              <a:ext uri="{FF2B5EF4-FFF2-40B4-BE49-F238E27FC236}">
                <a16:creationId xmlns:a16="http://schemas.microsoft.com/office/drawing/2014/main" id="{5FE7FB2F-1170-9DA1-8EF6-24F741AAE052}"/>
              </a:ext>
            </a:extLst>
          </p:cNvPr>
          <p:cNvPicPr>
            <a:picLocks noChangeAspect="1"/>
          </p:cNvPicPr>
          <p:nvPr userDrawn="1"/>
        </p:nvPicPr>
        <p:blipFill rotWithShape="1">
          <a:blip r:embed="rId2"/>
          <a:srcRect t="47568" r="19956" b="-1"/>
          <a:stretch>
            <a:fillRect/>
          </a:stretch>
        </p:blipFill>
        <p:spPr>
          <a:xfrm>
            <a:off x="6957249" y="0"/>
            <a:ext cx="5234751" cy="3429000"/>
          </a:xfrm>
          <a:prstGeom prst="rect">
            <a:avLst/>
          </a:prstGeom>
        </p:spPr>
      </p:pic>
      <p:sp>
        <p:nvSpPr>
          <p:cNvPr id="8" name="Textplatzhalter 2">
            <a:extLst>
              <a:ext uri="{FF2B5EF4-FFF2-40B4-BE49-F238E27FC236}">
                <a16:creationId xmlns:a16="http://schemas.microsoft.com/office/drawing/2014/main" id="{2E9F67A9-DF5C-3F3D-A758-7807A207BA27}"/>
              </a:ext>
            </a:extLst>
          </p:cNvPr>
          <p:cNvSpPr>
            <a:spLocks noGrp="1"/>
          </p:cNvSpPr>
          <p:nvPr>
            <p:ph type="body" idx="16" hasCustomPrompt="1"/>
          </p:nvPr>
        </p:nvSpPr>
        <p:spPr>
          <a:xfrm>
            <a:off x="850075" y="5178057"/>
            <a:ext cx="2969083" cy="329113"/>
          </a:xfrm>
          <a:prstGeom prst="roundRect">
            <a:avLst>
              <a:gd name="adj" fmla="val 8060"/>
            </a:avLst>
          </a:prstGeom>
          <a:solidFill>
            <a:schemeClr val="tx2"/>
          </a:solidFill>
        </p:spPr>
        <p:txBody>
          <a:bodyPr wrap="none" anchor="ctr" anchorCtr="0">
            <a:spAutoFit/>
          </a:bodyPr>
          <a:lstStyle>
            <a:lvl1pPr marL="0" indent="0">
              <a:buNone/>
              <a:defRPr sz="1600" b="1" i="0">
                <a:solidFill>
                  <a:schemeClr val="bg1">
                    <a:lumMod val="10000"/>
                  </a:schemeClr>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Max Mustermann, CEO WEG</a:t>
            </a:r>
          </a:p>
        </p:txBody>
      </p:sp>
      <p:sp>
        <p:nvSpPr>
          <p:cNvPr id="9" name="Textplatzhalter 2">
            <a:extLst>
              <a:ext uri="{FF2B5EF4-FFF2-40B4-BE49-F238E27FC236}">
                <a16:creationId xmlns:a16="http://schemas.microsoft.com/office/drawing/2014/main" id="{53CD1970-ABE8-58C9-7574-7C18871A5053}"/>
              </a:ext>
            </a:extLst>
          </p:cNvPr>
          <p:cNvSpPr>
            <a:spLocks noGrp="1"/>
          </p:cNvSpPr>
          <p:nvPr>
            <p:ph type="body" idx="12" hasCustomPrompt="1"/>
          </p:nvPr>
        </p:nvSpPr>
        <p:spPr>
          <a:xfrm>
            <a:off x="836427" y="1704927"/>
            <a:ext cx="7327647" cy="3298339"/>
          </a:xfrm>
          <a:prstGeom prst="roundRect">
            <a:avLst>
              <a:gd name="adj" fmla="val 0"/>
            </a:avLst>
          </a:prstGeom>
          <a:noFill/>
        </p:spPr>
        <p:txBody>
          <a:bodyPr wrap="none" anchor="ctr" anchorCtr="0">
            <a:spAutoFit/>
          </a:bodyPr>
          <a:lstStyle>
            <a:lvl1pPr marL="0" marR="0" indent="0" algn="l" defTabSz="914400" rtl="0" eaLnBrk="1" fontAlgn="auto" latinLnBrk="0" hangingPunct="1">
              <a:lnSpc>
                <a:spcPts val="5000"/>
              </a:lnSpc>
              <a:spcBef>
                <a:spcPts val="0"/>
              </a:spcBef>
              <a:spcAft>
                <a:spcPts val="0"/>
              </a:spcAft>
              <a:buClrTx/>
              <a:buSzTx/>
              <a:buFont typeface="Wingdings" pitchFamily="2" charset="2"/>
              <a:buNone/>
              <a:tabLst/>
              <a:defRPr sz="4300" b="0" i="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br>
              <a:rPr lang="de-DE"/>
            </a:br>
            <a:r>
              <a:rPr lang="de-DE" err="1"/>
              <a:t>sadipscing</a:t>
            </a:r>
            <a:r>
              <a:rPr lang="de-DE"/>
              <a:t> </a:t>
            </a:r>
            <a:r>
              <a:rPr lang="de-DE" err="1"/>
              <a:t>elitr</a:t>
            </a:r>
            <a:r>
              <a:rPr lang="de-DE"/>
              <a:t>, sed </a:t>
            </a:r>
            <a:r>
              <a:rPr lang="de-DE" err="1"/>
              <a:t>diam</a:t>
            </a:r>
            <a:r>
              <a:rPr lang="de-DE"/>
              <a:t> </a:t>
            </a:r>
            <a:br>
              <a:rPr lang="de-DE"/>
            </a:br>
            <a:r>
              <a:rPr lang="de-DE" err="1"/>
              <a:t>nonumy</a:t>
            </a:r>
            <a:r>
              <a:rPr lang="de-DE"/>
              <a:t> </a:t>
            </a:r>
            <a:r>
              <a:rPr lang="de-DE" err="1"/>
              <a:t>eirmod</a:t>
            </a:r>
            <a:r>
              <a:rPr lang="de-DE"/>
              <a:t> </a:t>
            </a:r>
            <a:r>
              <a:rPr lang="de-DE" err="1"/>
              <a:t>tempor</a:t>
            </a:r>
            <a:r>
              <a:rPr lang="de-DE"/>
              <a:t> </a:t>
            </a:r>
          </a:p>
          <a:p>
            <a:pPr lvl="0"/>
            <a:r>
              <a:rPr lang="de-DE" err="1"/>
              <a:t>invidunt</a:t>
            </a:r>
            <a:r>
              <a:rPr lang="de-DE"/>
              <a:t> </a:t>
            </a:r>
            <a:r>
              <a:rPr lang="de-DE" err="1"/>
              <a:t>ut</a:t>
            </a:r>
            <a:r>
              <a:rPr lang="de-DE"/>
              <a:t> </a:t>
            </a:r>
            <a:r>
              <a:rPr lang="de-DE" err="1"/>
              <a:t>labore</a:t>
            </a:r>
            <a:r>
              <a:rPr lang="de-DE"/>
              <a:t> et </a:t>
            </a:r>
            <a:r>
              <a:rPr lang="de-DE" err="1"/>
              <a:t>dolor</a:t>
            </a:r>
            <a:r>
              <a:rPr lang="de-DE"/>
              <a:t> </a:t>
            </a:r>
          </a:p>
          <a:p>
            <a:pPr lvl="0"/>
            <a:r>
              <a:rPr lang="de-DE" err="1"/>
              <a:t>ut</a:t>
            </a:r>
            <a:r>
              <a:rPr lang="de-DE"/>
              <a:t> </a:t>
            </a:r>
            <a:r>
              <a:rPr lang="de-DE" err="1"/>
              <a:t>labore</a:t>
            </a:r>
            <a:r>
              <a:rPr lang="de-DE"/>
              <a:t> et </a:t>
            </a:r>
            <a:r>
              <a:rPr lang="de-DE" err="1"/>
              <a:t>dolor</a:t>
            </a:r>
            <a:r>
              <a:rPr lang="de-DE"/>
              <a:t>.“</a:t>
            </a:r>
          </a:p>
        </p:txBody>
      </p:sp>
    </p:spTree>
    <p:extLst>
      <p:ext uri="{BB962C8B-B14F-4D97-AF65-F5344CB8AC3E}">
        <p14:creationId xmlns:p14="http://schemas.microsoft.com/office/powerpoint/2010/main" val="1572042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 Titel Beige">
    <p:bg>
      <p:bgPr>
        <a:solidFill>
          <a:srgbClr val="E6E0D6"/>
        </a:solidFill>
        <a:effectLst/>
      </p:bgPr>
    </p:bg>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F99DFD8F-6FBA-75BC-5684-1F512D937AF8}"/>
              </a:ext>
            </a:extLst>
          </p:cNvPr>
          <p:cNvSpPr/>
          <p:nvPr userDrawn="1"/>
        </p:nvSpPr>
        <p:spPr>
          <a:xfrm>
            <a:off x="0" y="0"/>
            <a:ext cx="12192000" cy="6858000"/>
          </a:xfrm>
          <a:prstGeom prst="rect">
            <a:avLst/>
          </a:prstGeom>
          <a:solidFill>
            <a:srgbClr val="E6E0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FA5C9ACF-417D-B33C-352B-531970FB9B2B}"/>
              </a:ext>
            </a:extLst>
          </p:cNvPr>
          <p:cNvPicPr>
            <a:picLocks noChangeAspect="1"/>
          </p:cNvPicPr>
          <p:nvPr userDrawn="1"/>
        </p:nvPicPr>
        <p:blipFill rotWithShape="1">
          <a:blip r:embed="rId2"/>
          <a:srcRect t="44732" r="40550" b="26889"/>
          <a:stretch/>
        </p:blipFill>
        <p:spPr>
          <a:xfrm rot="10800000" flipV="1">
            <a:off x="0" y="-16997"/>
            <a:ext cx="4596825" cy="1857859"/>
          </a:xfrm>
          <a:prstGeom prst="rect">
            <a:avLst/>
          </a:prstGeom>
        </p:spPr>
      </p:pic>
      <p:pic>
        <p:nvPicPr>
          <p:cNvPr id="11" name="Grafik 10" descr="Ein Bild, das Screenshot, Muster, Dunkelheit, Schwarz enthält.&#10;&#10;Automatisch generierte Beschreibung">
            <a:extLst>
              <a:ext uri="{FF2B5EF4-FFF2-40B4-BE49-F238E27FC236}">
                <a16:creationId xmlns:a16="http://schemas.microsoft.com/office/drawing/2014/main" id="{E54DEBA8-09F3-5256-F2F2-914BAE4141FE}"/>
              </a:ext>
            </a:extLst>
          </p:cNvPr>
          <p:cNvPicPr>
            <a:picLocks noChangeAspect="1"/>
          </p:cNvPicPr>
          <p:nvPr userDrawn="1"/>
        </p:nvPicPr>
        <p:blipFill rotWithShape="1">
          <a:blip r:embed="rId3"/>
          <a:srcRect l="29788" t="29533" b="31981"/>
          <a:stretch/>
        </p:blipFill>
        <p:spPr>
          <a:xfrm rot="10800000">
            <a:off x="7403961" y="4788751"/>
            <a:ext cx="4788039" cy="2222129"/>
          </a:xfrm>
          <a:prstGeom prst="rect">
            <a:avLst/>
          </a:prstGeom>
        </p:spPr>
      </p:pic>
      <p:pic>
        <p:nvPicPr>
          <p:cNvPr id="4" name="Grafik 3" descr="Ein Bild, das Screenshot, Design enthält.&#10;&#10;Automatisch generierte Beschreibung">
            <a:extLst>
              <a:ext uri="{FF2B5EF4-FFF2-40B4-BE49-F238E27FC236}">
                <a16:creationId xmlns:a16="http://schemas.microsoft.com/office/drawing/2014/main" id="{8521F129-D6BC-43CC-0A00-57BC32B7DDE6}"/>
              </a:ext>
            </a:extLst>
          </p:cNvPr>
          <p:cNvPicPr>
            <a:picLocks noChangeAspect="1"/>
          </p:cNvPicPr>
          <p:nvPr userDrawn="1"/>
        </p:nvPicPr>
        <p:blipFill rotWithShape="1">
          <a:blip r:embed="rId4"/>
          <a:srcRect l="65026"/>
          <a:stretch>
            <a:fillRect/>
          </a:stretch>
        </p:blipFill>
        <p:spPr>
          <a:xfrm rot="10800000">
            <a:off x="8786102" y="4198845"/>
            <a:ext cx="3405898" cy="3270204"/>
          </a:xfrm>
          <a:prstGeom prst="rect">
            <a:avLst/>
          </a:prstGeom>
        </p:spPr>
      </p:pic>
      <p:sp>
        <p:nvSpPr>
          <p:cNvPr id="13" name="Textplatzhalter 2">
            <a:extLst>
              <a:ext uri="{FF2B5EF4-FFF2-40B4-BE49-F238E27FC236}">
                <a16:creationId xmlns:a16="http://schemas.microsoft.com/office/drawing/2014/main" id="{8A786A1D-977C-F7C3-9C57-9141468A6BEC}"/>
              </a:ext>
            </a:extLst>
          </p:cNvPr>
          <p:cNvSpPr>
            <a:spLocks noGrp="1"/>
          </p:cNvSpPr>
          <p:nvPr>
            <p:ph type="body" idx="1" hasCustomPrompt="1"/>
          </p:nvPr>
        </p:nvSpPr>
        <p:spPr>
          <a:xfrm>
            <a:off x="813925" y="2661079"/>
            <a:ext cx="9972675" cy="2078179"/>
          </a:xfrm>
          <a:prstGeom prst="rect">
            <a:avLst/>
          </a:prstGeom>
          <a:noFill/>
        </p:spPr>
        <p:txBody>
          <a:bodyPr/>
          <a:lstStyle>
            <a:lvl1pPr marL="0" indent="0">
              <a:buNone/>
              <a:defRPr sz="6600" b="0" i="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HIER STEHT EIN ZWEIZEILIGER TITEL</a:t>
            </a:r>
          </a:p>
        </p:txBody>
      </p:sp>
      <p:sp>
        <p:nvSpPr>
          <p:cNvPr id="14" name="Textplatzhalter 2">
            <a:extLst>
              <a:ext uri="{FF2B5EF4-FFF2-40B4-BE49-F238E27FC236}">
                <a16:creationId xmlns:a16="http://schemas.microsoft.com/office/drawing/2014/main" id="{CD606A68-7499-13E0-01F0-7A693E1E0EE5}"/>
              </a:ext>
            </a:extLst>
          </p:cNvPr>
          <p:cNvSpPr>
            <a:spLocks noGrp="1"/>
          </p:cNvSpPr>
          <p:nvPr>
            <p:ph type="body" idx="13" hasCustomPrompt="1"/>
          </p:nvPr>
        </p:nvSpPr>
        <p:spPr>
          <a:xfrm>
            <a:off x="858530" y="2061748"/>
            <a:ext cx="6273456" cy="481832"/>
          </a:xfrm>
          <a:prstGeom prst="rect">
            <a:avLst/>
          </a:prstGeom>
          <a:noFill/>
        </p:spPr>
        <p:txBody>
          <a:bodyPr/>
          <a:lstStyle>
            <a:lvl1pPr marL="0" indent="0">
              <a:buNone/>
              <a:defRPr sz="2400" b="1" i="0">
                <a:solidFill>
                  <a:schemeClr val="tx1"/>
                </a:solidFill>
                <a:latin typeface="Arial" panose="020B0604020202020204" pitchFamily="34" charset="0"/>
                <a:ea typeface="Roboto"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a:t>Vorname Name</a:t>
            </a:r>
          </a:p>
        </p:txBody>
      </p:sp>
      <p:pic>
        <p:nvPicPr>
          <p:cNvPr id="9" name="Picture 2" descr="12942 - logomarket">
            <a:extLst>
              <a:ext uri="{FF2B5EF4-FFF2-40B4-BE49-F238E27FC236}">
                <a16:creationId xmlns:a16="http://schemas.microsoft.com/office/drawing/2014/main" id="{482B8958-58B4-9E67-AAC6-A26D9F313C0E}"/>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9241" b="15179"/>
          <a:stretch>
            <a:fillRect/>
          </a:stretch>
        </p:blipFill>
        <p:spPr bwMode="auto">
          <a:xfrm>
            <a:off x="9610861" y="5341441"/>
            <a:ext cx="2077502" cy="989898"/>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1">
            <a:extLst>
              <a:ext uri="{FF2B5EF4-FFF2-40B4-BE49-F238E27FC236}">
                <a16:creationId xmlns:a16="http://schemas.microsoft.com/office/drawing/2014/main" id="{E3AE6E9A-79AC-710F-FB6B-F7D9032E5E4E}"/>
              </a:ext>
            </a:extLst>
          </p:cNvPr>
          <p:cNvPicPr>
            <a:picLocks noChangeAspect="1"/>
          </p:cNvPicPr>
          <p:nvPr userDrawn="1"/>
        </p:nvPicPr>
        <p:blipFill>
          <a:blip r:embed="rId6"/>
          <a:srcRect l="44698"/>
          <a:stretch>
            <a:fillRect/>
          </a:stretch>
        </p:blipFill>
        <p:spPr>
          <a:xfrm>
            <a:off x="-1" y="4228449"/>
            <a:ext cx="1497847" cy="2747050"/>
          </a:xfrm>
          <a:prstGeom prst="rect">
            <a:avLst/>
          </a:prstGeom>
        </p:spPr>
      </p:pic>
      <p:pic>
        <p:nvPicPr>
          <p:cNvPr id="15" name="Grafik 14" descr="Ein Bild, das Screenshot, Muster, Dunkelheit, Schwarz enthält.&#10;&#10;Automatisch generierte Beschreibung">
            <a:extLst>
              <a:ext uri="{FF2B5EF4-FFF2-40B4-BE49-F238E27FC236}">
                <a16:creationId xmlns:a16="http://schemas.microsoft.com/office/drawing/2014/main" id="{1C045E95-A11E-F081-307C-4737F8816346}"/>
              </a:ext>
            </a:extLst>
          </p:cNvPr>
          <p:cNvPicPr>
            <a:picLocks noChangeAspect="1"/>
          </p:cNvPicPr>
          <p:nvPr userDrawn="1"/>
        </p:nvPicPr>
        <p:blipFill rotWithShape="1">
          <a:blip r:embed="rId3"/>
          <a:srcRect l="67197" t="29533" b="31981"/>
          <a:stretch>
            <a:fillRect/>
          </a:stretch>
        </p:blipFill>
        <p:spPr>
          <a:xfrm rot="5400000">
            <a:off x="7124565" y="-150624"/>
            <a:ext cx="2236969" cy="2222129"/>
          </a:xfrm>
          <a:prstGeom prst="rect">
            <a:avLst/>
          </a:prstGeom>
        </p:spPr>
      </p:pic>
      <p:pic>
        <p:nvPicPr>
          <p:cNvPr id="8" name="Grafik 7" descr="Ein Bild, das Screenshot, Grafiken, Grafikdesign, Schrift enthält.&#10;&#10;KI-generierte Inhalte können fehlerhaft sein.">
            <a:extLst>
              <a:ext uri="{FF2B5EF4-FFF2-40B4-BE49-F238E27FC236}">
                <a16:creationId xmlns:a16="http://schemas.microsoft.com/office/drawing/2014/main" id="{F834BB92-2754-06CA-E00D-408068CBBA1C}"/>
              </a:ext>
            </a:extLst>
          </p:cNvPr>
          <p:cNvPicPr>
            <a:picLocks noChangeAspect="1"/>
          </p:cNvPicPr>
          <p:nvPr userDrawn="1"/>
        </p:nvPicPr>
        <p:blipFill>
          <a:blip r:embed="rId7"/>
          <a:stretch>
            <a:fillRect/>
          </a:stretch>
        </p:blipFill>
        <p:spPr>
          <a:xfrm>
            <a:off x="894893" y="-44720"/>
            <a:ext cx="2222129" cy="1570270"/>
          </a:xfrm>
          <a:prstGeom prst="rect">
            <a:avLst/>
          </a:prstGeom>
        </p:spPr>
      </p:pic>
    </p:spTree>
    <p:extLst>
      <p:ext uri="{BB962C8B-B14F-4D97-AF65-F5344CB8AC3E}">
        <p14:creationId xmlns:p14="http://schemas.microsoft.com/office/powerpoint/2010/main" val="1189052981"/>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 Zitat Beige">
    <p:bg>
      <p:bgPr>
        <a:solidFill>
          <a:srgbClr val="E6E0D6"/>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D2EAAFFD-66CF-2060-D059-15F08EF98BFD}"/>
              </a:ext>
            </a:extLst>
          </p:cNvPr>
          <p:cNvSpPr/>
          <p:nvPr userDrawn="1"/>
        </p:nvSpPr>
        <p:spPr>
          <a:xfrm>
            <a:off x="0" y="0"/>
            <a:ext cx="12192000" cy="6858000"/>
          </a:xfrm>
          <a:prstGeom prst="rect">
            <a:avLst/>
          </a:prstGeom>
          <a:solidFill>
            <a:srgbClr val="E6E0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platzhalter 2">
            <a:extLst>
              <a:ext uri="{FF2B5EF4-FFF2-40B4-BE49-F238E27FC236}">
                <a16:creationId xmlns:a16="http://schemas.microsoft.com/office/drawing/2014/main" id="{735794C2-9F19-7F3E-3449-30BEA45D71F5}"/>
              </a:ext>
            </a:extLst>
          </p:cNvPr>
          <p:cNvSpPr>
            <a:spLocks noGrp="1"/>
          </p:cNvSpPr>
          <p:nvPr>
            <p:ph type="body" idx="16" hasCustomPrompt="1"/>
          </p:nvPr>
        </p:nvSpPr>
        <p:spPr>
          <a:xfrm>
            <a:off x="850075" y="5178057"/>
            <a:ext cx="2969083" cy="329113"/>
          </a:xfrm>
          <a:prstGeom prst="roundRect">
            <a:avLst>
              <a:gd name="adj" fmla="val 8060"/>
            </a:avLst>
          </a:prstGeom>
          <a:solidFill>
            <a:schemeClr val="tx1"/>
          </a:solidFill>
        </p:spPr>
        <p:txBody>
          <a:bodyPr wrap="none" anchor="ctr" anchorCtr="0">
            <a:spAutoFit/>
          </a:bodyPr>
          <a:lstStyle>
            <a:lvl1pPr marL="0" indent="0">
              <a:buNone/>
              <a:defRPr sz="1600" b="1" i="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Max Mustermann, CEO WEG</a:t>
            </a:r>
          </a:p>
        </p:txBody>
      </p:sp>
      <p:sp>
        <p:nvSpPr>
          <p:cNvPr id="10" name="Textplatzhalter 2">
            <a:extLst>
              <a:ext uri="{FF2B5EF4-FFF2-40B4-BE49-F238E27FC236}">
                <a16:creationId xmlns:a16="http://schemas.microsoft.com/office/drawing/2014/main" id="{6BC4C56F-90EB-5227-B647-3DA7DC72E0BA}"/>
              </a:ext>
            </a:extLst>
          </p:cNvPr>
          <p:cNvSpPr>
            <a:spLocks noGrp="1"/>
          </p:cNvSpPr>
          <p:nvPr>
            <p:ph type="body" idx="12" hasCustomPrompt="1"/>
          </p:nvPr>
        </p:nvSpPr>
        <p:spPr>
          <a:xfrm>
            <a:off x="836427" y="1704927"/>
            <a:ext cx="7327647" cy="3298339"/>
          </a:xfrm>
          <a:prstGeom prst="roundRect">
            <a:avLst>
              <a:gd name="adj" fmla="val 0"/>
            </a:avLst>
          </a:prstGeom>
          <a:noFill/>
        </p:spPr>
        <p:txBody>
          <a:bodyPr wrap="none" anchor="ctr" anchorCtr="0">
            <a:spAutoFit/>
          </a:bodyPr>
          <a:lstStyle>
            <a:lvl1pPr marL="0" marR="0" indent="0" algn="l" defTabSz="914400" rtl="0" eaLnBrk="1" fontAlgn="auto" latinLnBrk="0" hangingPunct="1">
              <a:lnSpc>
                <a:spcPts val="5000"/>
              </a:lnSpc>
              <a:spcBef>
                <a:spcPts val="0"/>
              </a:spcBef>
              <a:spcAft>
                <a:spcPts val="0"/>
              </a:spcAft>
              <a:buClrTx/>
              <a:buSzTx/>
              <a:buFont typeface="Wingdings" pitchFamily="2" charset="2"/>
              <a:buNone/>
              <a:tabLst/>
              <a:defRPr sz="4300" b="0" i="0">
                <a:solidFill>
                  <a:schemeClr val="bg1">
                    <a:lumMod val="10000"/>
                  </a:schemeClr>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br>
              <a:rPr lang="de-DE"/>
            </a:br>
            <a:r>
              <a:rPr lang="de-DE" err="1"/>
              <a:t>sadipscing</a:t>
            </a:r>
            <a:r>
              <a:rPr lang="de-DE"/>
              <a:t> </a:t>
            </a:r>
            <a:r>
              <a:rPr lang="de-DE" err="1"/>
              <a:t>elitr</a:t>
            </a:r>
            <a:r>
              <a:rPr lang="de-DE"/>
              <a:t>, sed </a:t>
            </a:r>
            <a:r>
              <a:rPr lang="de-DE" err="1"/>
              <a:t>diam</a:t>
            </a:r>
            <a:r>
              <a:rPr lang="de-DE"/>
              <a:t> </a:t>
            </a:r>
            <a:br>
              <a:rPr lang="de-DE"/>
            </a:br>
            <a:r>
              <a:rPr lang="de-DE" err="1"/>
              <a:t>nonumy</a:t>
            </a:r>
            <a:r>
              <a:rPr lang="de-DE"/>
              <a:t> </a:t>
            </a:r>
            <a:r>
              <a:rPr lang="de-DE" err="1"/>
              <a:t>eirmod</a:t>
            </a:r>
            <a:r>
              <a:rPr lang="de-DE"/>
              <a:t> </a:t>
            </a:r>
            <a:r>
              <a:rPr lang="de-DE" err="1"/>
              <a:t>tempor</a:t>
            </a:r>
            <a:r>
              <a:rPr lang="de-DE"/>
              <a:t> </a:t>
            </a:r>
          </a:p>
          <a:p>
            <a:pPr lvl="0"/>
            <a:r>
              <a:rPr lang="de-DE" err="1"/>
              <a:t>invidunt</a:t>
            </a:r>
            <a:r>
              <a:rPr lang="de-DE"/>
              <a:t> </a:t>
            </a:r>
            <a:r>
              <a:rPr lang="de-DE" err="1"/>
              <a:t>ut</a:t>
            </a:r>
            <a:r>
              <a:rPr lang="de-DE"/>
              <a:t> </a:t>
            </a:r>
            <a:r>
              <a:rPr lang="de-DE" err="1"/>
              <a:t>labore</a:t>
            </a:r>
            <a:r>
              <a:rPr lang="de-DE"/>
              <a:t> et </a:t>
            </a:r>
            <a:r>
              <a:rPr lang="de-DE" err="1"/>
              <a:t>dolor</a:t>
            </a:r>
            <a:r>
              <a:rPr lang="de-DE"/>
              <a:t> </a:t>
            </a:r>
          </a:p>
          <a:p>
            <a:pPr lvl="0"/>
            <a:r>
              <a:rPr lang="de-DE" err="1"/>
              <a:t>ut</a:t>
            </a:r>
            <a:r>
              <a:rPr lang="de-DE"/>
              <a:t> </a:t>
            </a:r>
            <a:r>
              <a:rPr lang="de-DE" err="1"/>
              <a:t>labore</a:t>
            </a:r>
            <a:r>
              <a:rPr lang="de-DE"/>
              <a:t> et </a:t>
            </a:r>
            <a:r>
              <a:rPr lang="de-DE" err="1"/>
              <a:t>dolor</a:t>
            </a:r>
            <a:r>
              <a:rPr lang="de-DE"/>
              <a:t>.“</a:t>
            </a:r>
          </a:p>
        </p:txBody>
      </p:sp>
      <p:pic>
        <p:nvPicPr>
          <p:cNvPr id="2" name="Grafik 1" descr="Ein Bild, das Kunst, Grafiken, Design enthält.&#10;&#10;Automatisch generierte Beschreibung">
            <a:extLst>
              <a:ext uri="{FF2B5EF4-FFF2-40B4-BE49-F238E27FC236}">
                <a16:creationId xmlns:a16="http://schemas.microsoft.com/office/drawing/2014/main" id="{EFF09D4D-A088-D381-80AF-336F43626AA1}"/>
              </a:ext>
            </a:extLst>
          </p:cNvPr>
          <p:cNvPicPr>
            <a:picLocks noChangeAspect="1"/>
          </p:cNvPicPr>
          <p:nvPr userDrawn="1"/>
        </p:nvPicPr>
        <p:blipFill rotWithShape="1">
          <a:blip r:embed="rId2"/>
          <a:srcRect l="4669" t="46779" r="16258"/>
          <a:stretch>
            <a:fillRect/>
          </a:stretch>
        </p:blipFill>
        <p:spPr>
          <a:xfrm>
            <a:off x="7170821" y="0"/>
            <a:ext cx="5021180" cy="3379538"/>
          </a:xfrm>
          <a:prstGeom prst="rect">
            <a:avLst/>
          </a:prstGeom>
        </p:spPr>
      </p:pic>
    </p:spTree>
    <p:extLst>
      <p:ext uri="{BB962C8B-B14F-4D97-AF65-F5344CB8AC3E}">
        <p14:creationId xmlns:p14="http://schemas.microsoft.com/office/powerpoint/2010/main" val="3308911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 Zitat Lila">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7212A967-4031-ECAC-330F-336A34D368A2}"/>
              </a:ext>
            </a:extLst>
          </p:cNvPr>
          <p:cNvSpPr/>
          <p:nvPr userDrawn="1"/>
        </p:nvSpPr>
        <p:spPr>
          <a:xfrm>
            <a:off x="0" y="0"/>
            <a:ext cx="12192000" cy="6858000"/>
          </a:xfrm>
          <a:prstGeom prst="rect">
            <a:avLst/>
          </a:prstGeom>
          <a:solidFill>
            <a:srgbClr val="E1E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platzhalter 2">
            <a:extLst>
              <a:ext uri="{FF2B5EF4-FFF2-40B4-BE49-F238E27FC236}">
                <a16:creationId xmlns:a16="http://schemas.microsoft.com/office/drawing/2014/main" id="{860CC81D-F56B-CD4A-5EB2-4E8D6979DF53}"/>
              </a:ext>
            </a:extLst>
          </p:cNvPr>
          <p:cNvSpPr>
            <a:spLocks noGrp="1"/>
          </p:cNvSpPr>
          <p:nvPr>
            <p:ph type="body" idx="16" hasCustomPrompt="1"/>
          </p:nvPr>
        </p:nvSpPr>
        <p:spPr>
          <a:xfrm>
            <a:off x="850075" y="5178057"/>
            <a:ext cx="2969083" cy="329113"/>
          </a:xfrm>
          <a:prstGeom prst="roundRect">
            <a:avLst>
              <a:gd name="adj" fmla="val 8060"/>
            </a:avLst>
          </a:prstGeom>
          <a:solidFill>
            <a:schemeClr val="bg2"/>
          </a:solidFill>
        </p:spPr>
        <p:txBody>
          <a:bodyPr wrap="none" anchor="ctr" anchorCtr="0">
            <a:spAutoFit/>
          </a:bodyPr>
          <a:lstStyle>
            <a:lvl1pPr marL="0" indent="0">
              <a:buNone/>
              <a:defRPr sz="1600" b="1" i="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Max Mustermann, CEO WEG</a:t>
            </a:r>
          </a:p>
        </p:txBody>
      </p:sp>
      <p:sp>
        <p:nvSpPr>
          <p:cNvPr id="11" name="Textplatzhalter 2">
            <a:extLst>
              <a:ext uri="{FF2B5EF4-FFF2-40B4-BE49-F238E27FC236}">
                <a16:creationId xmlns:a16="http://schemas.microsoft.com/office/drawing/2014/main" id="{C0B329EF-1D71-81EB-7F83-40409AF204A2}"/>
              </a:ext>
            </a:extLst>
          </p:cNvPr>
          <p:cNvSpPr>
            <a:spLocks noGrp="1"/>
          </p:cNvSpPr>
          <p:nvPr>
            <p:ph type="body" idx="12" hasCustomPrompt="1"/>
          </p:nvPr>
        </p:nvSpPr>
        <p:spPr>
          <a:xfrm>
            <a:off x="836427" y="1704927"/>
            <a:ext cx="7327647" cy="3298339"/>
          </a:xfrm>
          <a:prstGeom prst="roundRect">
            <a:avLst>
              <a:gd name="adj" fmla="val 0"/>
            </a:avLst>
          </a:prstGeom>
          <a:noFill/>
        </p:spPr>
        <p:txBody>
          <a:bodyPr wrap="none" anchor="ctr" anchorCtr="0">
            <a:spAutoFit/>
          </a:bodyPr>
          <a:lstStyle>
            <a:lvl1pPr marL="0" marR="0" indent="0" algn="l" defTabSz="914400" rtl="0" eaLnBrk="1" fontAlgn="auto" latinLnBrk="0" hangingPunct="1">
              <a:lnSpc>
                <a:spcPts val="5000"/>
              </a:lnSpc>
              <a:spcBef>
                <a:spcPts val="0"/>
              </a:spcBef>
              <a:spcAft>
                <a:spcPts val="0"/>
              </a:spcAft>
              <a:buClrTx/>
              <a:buSzTx/>
              <a:buFont typeface="Wingdings" pitchFamily="2" charset="2"/>
              <a:buNone/>
              <a:tabLst/>
              <a:defRPr sz="4300" b="0" i="0">
                <a:solidFill>
                  <a:schemeClr val="bg1">
                    <a:lumMod val="10000"/>
                  </a:schemeClr>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br>
              <a:rPr lang="de-DE"/>
            </a:br>
            <a:r>
              <a:rPr lang="de-DE" err="1"/>
              <a:t>sadipscing</a:t>
            </a:r>
            <a:r>
              <a:rPr lang="de-DE"/>
              <a:t> </a:t>
            </a:r>
            <a:r>
              <a:rPr lang="de-DE" err="1"/>
              <a:t>elitr</a:t>
            </a:r>
            <a:r>
              <a:rPr lang="de-DE"/>
              <a:t>, sed </a:t>
            </a:r>
            <a:r>
              <a:rPr lang="de-DE" err="1"/>
              <a:t>diam</a:t>
            </a:r>
            <a:r>
              <a:rPr lang="de-DE"/>
              <a:t> </a:t>
            </a:r>
            <a:br>
              <a:rPr lang="de-DE"/>
            </a:br>
            <a:r>
              <a:rPr lang="de-DE" err="1"/>
              <a:t>nonumy</a:t>
            </a:r>
            <a:r>
              <a:rPr lang="de-DE"/>
              <a:t> </a:t>
            </a:r>
            <a:r>
              <a:rPr lang="de-DE" err="1"/>
              <a:t>eirmod</a:t>
            </a:r>
            <a:r>
              <a:rPr lang="de-DE"/>
              <a:t> </a:t>
            </a:r>
            <a:r>
              <a:rPr lang="de-DE" err="1"/>
              <a:t>tempor</a:t>
            </a:r>
            <a:r>
              <a:rPr lang="de-DE"/>
              <a:t> </a:t>
            </a:r>
          </a:p>
          <a:p>
            <a:pPr lvl="0"/>
            <a:r>
              <a:rPr lang="de-DE" err="1"/>
              <a:t>invidunt</a:t>
            </a:r>
            <a:r>
              <a:rPr lang="de-DE"/>
              <a:t> </a:t>
            </a:r>
            <a:r>
              <a:rPr lang="de-DE" err="1"/>
              <a:t>ut</a:t>
            </a:r>
            <a:r>
              <a:rPr lang="de-DE"/>
              <a:t> </a:t>
            </a:r>
            <a:r>
              <a:rPr lang="de-DE" err="1"/>
              <a:t>labore</a:t>
            </a:r>
            <a:r>
              <a:rPr lang="de-DE"/>
              <a:t> et </a:t>
            </a:r>
            <a:r>
              <a:rPr lang="de-DE" err="1"/>
              <a:t>dolor</a:t>
            </a:r>
            <a:r>
              <a:rPr lang="de-DE"/>
              <a:t> </a:t>
            </a:r>
          </a:p>
          <a:p>
            <a:pPr lvl="0"/>
            <a:r>
              <a:rPr lang="de-DE" err="1"/>
              <a:t>ut</a:t>
            </a:r>
            <a:r>
              <a:rPr lang="de-DE"/>
              <a:t> </a:t>
            </a:r>
            <a:r>
              <a:rPr lang="de-DE" err="1"/>
              <a:t>labore</a:t>
            </a:r>
            <a:r>
              <a:rPr lang="de-DE"/>
              <a:t> et </a:t>
            </a:r>
            <a:r>
              <a:rPr lang="de-DE" err="1"/>
              <a:t>dolor</a:t>
            </a:r>
            <a:r>
              <a:rPr lang="de-DE"/>
              <a:t>.“</a:t>
            </a:r>
          </a:p>
        </p:txBody>
      </p:sp>
      <p:pic>
        <p:nvPicPr>
          <p:cNvPr id="3" name="Grafik 2" descr="Ein Bild, das Kunst, Grafiken, Design enthält.&#10;&#10;Automatisch generierte Beschreibung">
            <a:extLst>
              <a:ext uri="{FF2B5EF4-FFF2-40B4-BE49-F238E27FC236}">
                <a16:creationId xmlns:a16="http://schemas.microsoft.com/office/drawing/2014/main" id="{A5E721D1-83BF-2012-639D-2347C63E97A1}"/>
              </a:ext>
            </a:extLst>
          </p:cNvPr>
          <p:cNvPicPr>
            <a:picLocks noChangeAspect="1"/>
          </p:cNvPicPr>
          <p:nvPr userDrawn="1"/>
        </p:nvPicPr>
        <p:blipFill rotWithShape="1">
          <a:blip r:embed="rId2"/>
          <a:srcRect l="4669" t="46779" r="16258"/>
          <a:stretch>
            <a:fillRect/>
          </a:stretch>
        </p:blipFill>
        <p:spPr>
          <a:xfrm>
            <a:off x="7170821" y="0"/>
            <a:ext cx="5021180" cy="3379538"/>
          </a:xfrm>
          <a:prstGeom prst="rect">
            <a:avLst/>
          </a:prstGeom>
        </p:spPr>
      </p:pic>
    </p:spTree>
    <p:extLst>
      <p:ext uri="{BB962C8B-B14F-4D97-AF65-F5344CB8AC3E}">
        <p14:creationId xmlns:p14="http://schemas.microsoft.com/office/powerpoint/2010/main" val="25760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 Vielen Dank Rot dena">
    <p:bg>
      <p:bgPr>
        <a:solidFill>
          <a:srgbClr val="FF5A5F"/>
        </a:solidFill>
        <a:effectLst/>
      </p:bgPr>
    </p:bg>
    <p:spTree>
      <p:nvGrpSpPr>
        <p:cNvPr id="1" name=""/>
        <p:cNvGrpSpPr/>
        <p:nvPr/>
      </p:nvGrpSpPr>
      <p:grpSpPr>
        <a:xfrm>
          <a:off x="0" y="0"/>
          <a:ext cx="0" cy="0"/>
          <a:chOff x="0" y="0"/>
          <a:chExt cx="0" cy="0"/>
        </a:xfrm>
      </p:grpSpPr>
      <p:pic>
        <p:nvPicPr>
          <p:cNvPr id="2" name="Grafik 1" descr="Ein Bild, das Screenshot, Muster, Schwarz, Dunkelheit enthält.&#10;&#10;Automatisch generierte Beschreibung">
            <a:extLst>
              <a:ext uri="{FF2B5EF4-FFF2-40B4-BE49-F238E27FC236}">
                <a16:creationId xmlns:a16="http://schemas.microsoft.com/office/drawing/2014/main" id="{0E27B589-2EA6-3A70-7B69-09E004C4954D}"/>
              </a:ext>
            </a:extLst>
          </p:cNvPr>
          <p:cNvPicPr>
            <a:picLocks noChangeAspect="1"/>
          </p:cNvPicPr>
          <p:nvPr userDrawn="1"/>
        </p:nvPicPr>
        <p:blipFill rotWithShape="1">
          <a:blip r:embed="rId2"/>
          <a:srcRect l="2007" t="29421" r="34556" b="32217"/>
          <a:stretch/>
        </p:blipFill>
        <p:spPr>
          <a:xfrm>
            <a:off x="547704" y="4736808"/>
            <a:ext cx="4166426" cy="2133224"/>
          </a:xfrm>
          <a:prstGeom prst="rect">
            <a:avLst/>
          </a:prstGeom>
        </p:spPr>
      </p:pic>
      <p:sp>
        <p:nvSpPr>
          <p:cNvPr id="3" name="Rechteck 2">
            <a:extLst>
              <a:ext uri="{FF2B5EF4-FFF2-40B4-BE49-F238E27FC236}">
                <a16:creationId xmlns:a16="http://schemas.microsoft.com/office/drawing/2014/main" id="{0B5D9B8F-0354-C62D-8DEE-FA242EEA4A81}"/>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8" name="Grafik 37">
            <a:extLst>
              <a:ext uri="{FF2B5EF4-FFF2-40B4-BE49-F238E27FC236}">
                <a16:creationId xmlns:a16="http://schemas.microsoft.com/office/drawing/2014/main" id="{DCBB448F-C818-FAC1-0A51-551369DBBC6B}"/>
              </a:ext>
            </a:extLst>
          </p:cNvPr>
          <p:cNvPicPr>
            <a:picLocks noChangeAspect="1"/>
          </p:cNvPicPr>
          <p:nvPr userDrawn="1"/>
        </p:nvPicPr>
        <p:blipFill>
          <a:blip r:embed="rId3"/>
          <a:srcRect/>
          <a:stretch/>
        </p:blipFill>
        <p:spPr>
          <a:xfrm>
            <a:off x="5588995" y="1449388"/>
            <a:ext cx="2896238" cy="2937466"/>
          </a:xfrm>
          <a:prstGeom prst="rect">
            <a:avLst/>
          </a:prstGeom>
        </p:spPr>
      </p:pic>
      <p:pic>
        <p:nvPicPr>
          <p:cNvPr id="37" name="Grafik 36">
            <a:extLst>
              <a:ext uri="{FF2B5EF4-FFF2-40B4-BE49-F238E27FC236}">
                <a16:creationId xmlns:a16="http://schemas.microsoft.com/office/drawing/2014/main" id="{E3766019-2A3E-6664-3B4E-889BCCFF7D12}"/>
              </a:ext>
            </a:extLst>
          </p:cNvPr>
          <p:cNvPicPr>
            <a:picLocks noChangeAspect="1"/>
          </p:cNvPicPr>
          <p:nvPr userDrawn="1"/>
        </p:nvPicPr>
        <p:blipFill rotWithShape="1">
          <a:blip r:embed="rId4"/>
          <a:srcRect l="-1" t="27296" r="44666" b="28246"/>
          <a:stretch>
            <a:fillRect/>
          </a:stretch>
        </p:blipFill>
        <p:spPr>
          <a:xfrm rot="16200000">
            <a:off x="6106402" y="533752"/>
            <a:ext cx="3930469" cy="2673773"/>
          </a:xfrm>
          <a:prstGeom prst="rect">
            <a:avLst/>
          </a:prstGeom>
        </p:spPr>
      </p:pic>
      <p:pic>
        <p:nvPicPr>
          <p:cNvPr id="6" name="Grafik 5">
            <a:extLst>
              <a:ext uri="{FF2B5EF4-FFF2-40B4-BE49-F238E27FC236}">
                <a16:creationId xmlns:a16="http://schemas.microsoft.com/office/drawing/2014/main" id="{197F5154-5C8C-E4F5-817A-60249C87BA8A}"/>
              </a:ext>
            </a:extLst>
          </p:cNvPr>
          <p:cNvPicPr>
            <a:picLocks noChangeAspect="1"/>
          </p:cNvPicPr>
          <p:nvPr userDrawn="1"/>
        </p:nvPicPr>
        <p:blipFill rotWithShape="1">
          <a:blip r:embed="rId5"/>
          <a:srcRect l="68927" t="28027" r="2749" b="27891"/>
          <a:stretch>
            <a:fillRect/>
          </a:stretch>
        </p:blipFill>
        <p:spPr>
          <a:xfrm rot="16200000">
            <a:off x="1879584" y="3475750"/>
            <a:ext cx="2918687" cy="3845812"/>
          </a:xfrm>
          <a:prstGeom prst="rect">
            <a:avLst/>
          </a:prstGeom>
        </p:spPr>
      </p:pic>
      <p:pic>
        <p:nvPicPr>
          <p:cNvPr id="7" name="Grafik 6">
            <a:extLst>
              <a:ext uri="{FF2B5EF4-FFF2-40B4-BE49-F238E27FC236}">
                <a16:creationId xmlns:a16="http://schemas.microsoft.com/office/drawing/2014/main" id="{B0175C51-D03F-5552-0E5C-C7DAEE458B89}"/>
              </a:ext>
            </a:extLst>
          </p:cNvPr>
          <p:cNvPicPr>
            <a:picLocks noChangeAspect="1"/>
          </p:cNvPicPr>
          <p:nvPr userDrawn="1"/>
        </p:nvPicPr>
        <p:blipFill rotWithShape="1">
          <a:blip r:embed="rId6"/>
          <a:srcRect l="3774" t="55035" r="30003" b="5698"/>
          <a:stretch>
            <a:fillRect/>
          </a:stretch>
        </p:blipFill>
        <p:spPr>
          <a:xfrm>
            <a:off x="9472294" y="3284538"/>
            <a:ext cx="5154886" cy="2526953"/>
          </a:xfrm>
          <a:prstGeom prst="rect">
            <a:avLst/>
          </a:prstGeom>
        </p:spPr>
      </p:pic>
      <p:sp>
        <p:nvSpPr>
          <p:cNvPr id="5" name="Textplatzhalter 2">
            <a:extLst>
              <a:ext uri="{FF2B5EF4-FFF2-40B4-BE49-F238E27FC236}">
                <a16:creationId xmlns:a16="http://schemas.microsoft.com/office/drawing/2014/main" id="{02D42A25-000F-C6AB-82A9-9BDDC86CB0FA}"/>
              </a:ext>
            </a:extLst>
          </p:cNvPr>
          <p:cNvSpPr>
            <a:spLocks noGrp="1"/>
          </p:cNvSpPr>
          <p:nvPr>
            <p:ph type="body" idx="12" hasCustomPrompt="1"/>
          </p:nvPr>
        </p:nvSpPr>
        <p:spPr>
          <a:xfrm>
            <a:off x="850076" y="2572518"/>
            <a:ext cx="4404334" cy="856482"/>
          </a:xfrm>
          <a:prstGeom prst="roundRect">
            <a:avLst>
              <a:gd name="adj" fmla="val 4204"/>
            </a:avLst>
          </a:prstGeom>
          <a:solidFill>
            <a:schemeClr val="tx2"/>
          </a:solidFill>
        </p:spPr>
        <p:txBody>
          <a:bodyPr wrap="square" anchor="ctr" anchorCtr="0">
            <a:spAutoFit/>
          </a:bodyPr>
          <a:lstStyle>
            <a:lvl1pPr marL="0" indent="0">
              <a:buNone/>
              <a:defRPr sz="5400" b="1" i="0">
                <a:solidFill>
                  <a:sysClr val="windowText" lastClr="000000"/>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Vielen Dank!</a:t>
            </a:r>
          </a:p>
        </p:txBody>
      </p:sp>
      <p:pic>
        <p:nvPicPr>
          <p:cNvPr id="8" name="Grafik 7" descr="Ein Bild, das Schrift, Text, Grafiken, Symbol enthält.&#10;&#10;KI-generierte Inhalte können fehlerhaft sein.">
            <a:extLst>
              <a:ext uri="{FF2B5EF4-FFF2-40B4-BE49-F238E27FC236}">
                <a16:creationId xmlns:a16="http://schemas.microsoft.com/office/drawing/2014/main" id="{4F71A726-E208-E2AE-F3DB-06290AD42864}"/>
              </a:ext>
            </a:extLst>
          </p:cNvPr>
          <p:cNvPicPr>
            <a:picLocks noChangeAspect="1"/>
          </p:cNvPicPr>
          <p:nvPr userDrawn="1"/>
        </p:nvPicPr>
        <p:blipFill>
          <a:blip r:embed="rId7"/>
          <a:stretch>
            <a:fillRect/>
          </a:stretch>
        </p:blipFill>
        <p:spPr>
          <a:xfrm>
            <a:off x="917017" y="116240"/>
            <a:ext cx="2156382" cy="1212965"/>
          </a:xfrm>
          <a:prstGeom prst="rect">
            <a:avLst/>
          </a:prstGeom>
        </p:spPr>
      </p:pic>
    </p:spTree>
    <p:extLst>
      <p:ext uri="{BB962C8B-B14F-4D97-AF65-F5344CB8AC3E}">
        <p14:creationId xmlns:p14="http://schemas.microsoft.com/office/powerpoint/2010/main" val="3239231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 Vielen Dank Beige">
    <p:bg>
      <p:bgPr>
        <a:solidFill>
          <a:srgbClr val="E6E0D6"/>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2AF19983-B383-3E32-50E5-C789B03C4D9A}"/>
              </a:ext>
            </a:extLst>
          </p:cNvPr>
          <p:cNvSpPr/>
          <p:nvPr userDrawn="1"/>
        </p:nvSpPr>
        <p:spPr>
          <a:xfrm>
            <a:off x="0" y="0"/>
            <a:ext cx="12192000" cy="6858000"/>
          </a:xfrm>
          <a:prstGeom prst="rect">
            <a:avLst/>
          </a:prstGeom>
          <a:solidFill>
            <a:srgbClr val="E6E0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Grafik 21">
            <a:extLst>
              <a:ext uri="{FF2B5EF4-FFF2-40B4-BE49-F238E27FC236}">
                <a16:creationId xmlns:a16="http://schemas.microsoft.com/office/drawing/2014/main" id="{0BB68F60-1E43-EAB3-7661-995F43FAAFF3}"/>
              </a:ext>
            </a:extLst>
          </p:cNvPr>
          <p:cNvPicPr>
            <a:picLocks noChangeAspect="1"/>
          </p:cNvPicPr>
          <p:nvPr userDrawn="1"/>
        </p:nvPicPr>
        <p:blipFill rotWithShape="1">
          <a:blip r:embed="rId2"/>
          <a:srcRect l="47845" t="28027" r="2749" b="27891"/>
          <a:stretch/>
        </p:blipFill>
        <p:spPr>
          <a:xfrm rot="5400000">
            <a:off x="6499133" y="380022"/>
            <a:ext cx="3585411" cy="2708493"/>
          </a:xfrm>
          <a:prstGeom prst="rect">
            <a:avLst/>
          </a:prstGeom>
        </p:spPr>
      </p:pic>
      <p:pic>
        <p:nvPicPr>
          <p:cNvPr id="23" name="Grafik 22">
            <a:extLst>
              <a:ext uri="{FF2B5EF4-FFF2-40B4-BE49-F238E27FC236}">
                <a16:creationId xmlns:a16="http://schemas.microsoft.com/office/drawing/2014/main" id="{34C4912C-28E3-589D-1E33-DA8A0B3BB843}"/>
              </a:ext>
            </a:extLst>
          </p:cNvPr>
          <p:cNvPicPr>
            <a:picLocks noChangeAspect="1"/>
          </p:cNvPicPr>
          <p:nvPr userDrawn="1"/>
        </p:nvPicPr>
        <p:blipFill>
          <a:blip r:embed="rId3"/>
          <a:srcRect/>
          <a:stretch/>
        </p:blipFill>
        <p:spPr>
          <a:xfrm>
            <a:off x="5648141" y="1734268"/>
            <a:ext cx="2708494" cy="2747050"/>
          </a:xfrm>
          <a:prstGeom prst="rect">
            <a:avLst/>
          </a:prstGeom>
        </p:spPr>
      </p:pic>
      <p:pic>
        <p:nvPicPr>
          <p:cNvPr id="27" name="Grafik 26">
            <a:extLst>
              <a:ext uri="{FF2B5EF4-FFF2-40B4-BE49-F238E27FC236}">
                <a16:creationId xmlns:a16="http://schemas.microsoft.com/office/drawing/2014/main" id="{5E6F9E8D-E2BA-8913-B329-E962BF3B706D}"/>
              </a:ext>
            </a:extLst>
          </p:cNvPr>
          <p:cNvPicPr>
            <a:picLocks noChangeAspect="1"/>
          </p:cNvPicPr>
          <p:nvPr userDrawn="1"/>
        </p:nvPicPr>
        <p:blipFill rotWithShape="1">
          <a:blip r:embed="rId4"/>
          <a:srcRect l="2915" t="26823" r="60635" b="27905"/>
          <a:stretch>
            <a:fillRect/>
          </a:stretch>
        </p:blipFill>
        <p:spPr>
          <a:xfrm rot="5400000">
            <a:off x="1564336" y="3845173"/>
            <a:ext cx="3249298" cy="3416971"/>
          </a:xfrm>
          <a:prstGeom prst="rect">
            <a:avLst/>
          </a:prstGeom>
        </p:spPr>
      </p:pic>
      <p:sp>
        <p:nvSpPr>
          <p:cNvPr id="10" name="Textplatzhalter 2">
            <a:extLst>
              <a:ext uri="{FF2B5EF4-FFF2-40B4-BE49-F238E27FC236}">
                <a16:creationId xmlns:a16="http://schemas.microsoft.com/office/drawing/2014/main" id="{94AF0E08-C0C1-5152-3F36-0382F6A05979}"/>
              </a:ext>
            </a:extLst>
          </p:cNvPr>
          <p:cNvSpPr>
            <a:spLocks noGrp="1"/>
          </p:cNvSpPr>
          <p:nvPr>
            <p:ph type="body" idx="12" hasCustomPrompt="1"/>
          </p:nvPr>
        </p:nvSpPr>
        <p:spPr>
          <a:xfrm>
            <a:off x="850076" y="2572518"/>
            <a:ext cx="4404334" cy="856482"/>
          </a:xfrm>
          <a:prstGeom prst="roundRect">
            <a:avLst>
              <a:gd name="adj" fmla="val 4204"/>
            </a:avLst>
          </a:prstGeom>
          <a:solidFill>
            <a:schemeClr val="tx1"/>
          </a:solidFill>
        </p:spPr>
        <p:txBody>
          <a:bodyPr wrap="square" anchor="ctr" anchorCtr="0">
            <a:spAutoFit/>
          </a:bodyPr>
          <a:lstStyle>
            <a:lvl1pPr marL="0" indent="0">
              <a:buNone/>
              <a:defRPr sz="5400" b="1" i="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Vielen Dank!</a:t>
            </a:r>
          </a:p>
        </p:txBody>
      </p:sp>
      <p:pic>
        <p:nvPicPr>
          <p:cNvPr id="13" name="Grafik 12" descr="Ein Bild, das Screenshot, Muster, Dunkelheit, Schwarz enthält.&#10;&#10;Automatisch generierte Beschreibung">
            <a:extLst>
              <a:ext uri="{FF2B5EF4-FFF2-40B4-BE49-F238E27FC236}">
                <a16:creationId xmlns:a16="http://schemas.microsoft.com/office/drawing/2014/main" id="{82EDAF31-C768-3FDE-E13E-7B667ED797F9}"/>
              </a:ext>
            </a:extLst>
          </p:cNvPr>
          <p:cNvPicPr>
            <a:picLocks noChangeAspect="1"/>
          </p:cNvPicPr>
          <p:nvPr userDrawn="1"/>
        </p:nvPicPr>
        <p:blipFill rotWithShape="1">
          <a:blip r:embed="rId5"/>
          <a:srcRect l="67197" t="29533" b="31981"/>
          <a:stretch>
            <a:fillRect/>
          </a:stretch>
        </p:blipFill>
        <p:spPr>
          <a:xfrm rot="10800000">
            <a:off x="9955031" y="3676003"/>
            <a:ext cx="2236969" cy="2222129"/>
          </a:xfrm>
          <a:prstGeom prst="rect">
            <a:avLst/>
          </a:prstGeom>
        </p:spPr>
      </p:pic>
      <p:pic>
        <p:nvPicPr>
          <p:cNvPr id="2" name="Grafik 1" descr="Ein Bild, das Screenshot, Grafiken, Grafikdesign, Schrift enthält.&#10;&#10;KI-generierte Inhalte können fehlerhaft sein.">
            <a:extLst>
              <a:ext uri="{FF2B5EF4-FFF2-40B4-BE49-F238E27FC236}">
                <a16:creationId xmlns:a16="http://schemas.microsoft.com/office/drawing/2014/main" id="{66F04403-445F-391C-5901-314EA997D2C6}"/>
              </a:ext>
            </a:extLst>
          </p:cNvPr>
          <p:cNvPicPr>
            <a:picLocks noChangeAspect="1"/>
          </p:cNvPicPr>
          <p:nvPr userDrawn="1"/>
        </p:nvPicPr>
        <p:blipFill>
          <a:blip r:embed="rId6"/>
          <a:stretch>
            <a:fillRect/>
          </a:stretch>
        </p:blipFill>
        <p:spPr>
          <a:xfrm>
            <a:off x="894893" y="-44720"/>
            <a:ext cx="2222129" cy="1570270"/>
          </a:xfrm>
          <a:prstGeom prst="rect">
            <a:avLst/>
          </a:prstGeom>
        </p:spPr>
      </p:pic>
    </p:spTree>
    <p:extLst>
      <p:ext uri="{BB962C8B-B14F-4D97-AF65-F5344CB8AC3E}">
        <p14:creationId xmlns:p14="http://schemas.microsoft.com/office/powerpoint/2010/main" val="6893580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5 Kontakt Beige">
    <p:bg>
      <p:bgPr>
        <a:solidFill>
          <a:srgbClr val="E6E0D6"/>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EA584AD-6242-A5EF-1F8F-21344D8B3A2A}"/>
              </a:ext>
            </a:extLst>
          </p:cNvPr>
          <p:cNvSpPr/>
          <p:nvPr userDrawn="1"/>
        </p:nvSpPr>
        <p:spPr>
          <a:xfrm>
            <a:off x="0" y="0"/>
            <a:ext cx="12192000" cy="6858000"/>
          </a:xfrm>
          <a:prstGeom prst="rect">
            <a:avLst/>
          </a:prstGeom>
          <a:solidFill>
            <a:srgbClr val="E6E0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629176B9-B974-BDD9-0CDB-9AE83AFABD02}"/>
              </a:ext>
            </a:extLst>
          </p:cNvPr>
          <p:cNvPicPr>
            <a:picLocks noChangeAspect="1"/>
          </p:cNvPicPr>
          <p:nvPr userDrawn="1"/>
        </p:nvPicPr>
        <p:blipFill>
          <a:blip r:embed="rId2"/>
          <a:srcRect t="37630" b="30074"/>
          <a:stretch>
            <a:fillRect/>
          </a:stretch>
        </p:blipFill>
        <p:spPr>
          <a:xfrm>
            <a:off x="5870616" y="0"/>
            <a:ext cx="5454103" cy="1491317"/>
          </a:xfrm>
          <a:prstGeom prst="rect">
            <a:avLst/>
          </a:prstGeom>
        </p:spPr>
      </p:pic>
      <p:sp>
        <p:nvSpPr>
          <p:cNvPr id="8" name="Inhaltsplatzhalter 11">
            <a:extLst>
              <a:ext uri="{FF2B5EF4-FFF2-40B4-BE49-F238E27FC236}">
                <a16:creationId xmlns:a16="http://schemas.microsoft.com/office/drawing/2014/main" id="{49857FE3-58BF-A77C-0632-A95F23A4710E}"/>
              </a:ext>
            </a:extLst>
          </p:cNvPr>
          <p:cNvSpPr>
            <a:spLocks noGrp="1"/>
          </p:cNvSpPr>
          <p:nvPr>
            <p:ph type="body" sz="quarter" idx="10" hasCustomPrompt="1"/>
          </p:nvPr>
        </p:nvSpPr>
        <p:spPr>
          <a:xfrm>
            <a:off x="853618" y="2944488"/>
            <a:ext cx="5242382" cy="101748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Wingdings" pitchFamily="2" charset="2"/>
              <a:buNone/>
              <a:tabLst/>
              <a:defRPr sz="1600" b="0">
                <a:solidFill>
                  <a:schemeClr val="bg1">
                    <a:lumMod val="10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Wingdings" pitchFamily="2" charset="2"/>
              <a:buNone/>
              <a:tabLst/>
              <a:defRPr/>
            </a:pPr>
            <a:r>
              <a:rPr lang="de-DE"/>
              <a:t>Susanne Muster</a:t>
            </a:r>
            <a:br>
              <a:rPr lang="de-DE"/>
            </a:br>
            <a:r>
              <a:rPr lang="de-DE"/>
              <a:t>Energieberaterin</a:t>
            </a:r>
            <a:br>
              <a:rPr lang="de-DE"/>
            </a:br>
            <a:r>
              <a:rPr lang="de-DE"/>
              <a:t>0152 123456</a:t>
            </a:r>
            <a:br>
              <a:rPr lang="de-DE"/>
            </a:br>
            <a:r>
              <a:rPr lang="de-DE">
                <a:hlinkClick r:id="rId3">
                  <a:extLst>
                    <a:ext uri="{A12FA001-AC4F-418D-AE19-62706E023703}">
                      <ahyp:hlinkClr xmlns:ahyp="http://schemas.microsoft.com/office/drawing/2018/hyperlinkcolor" val="tx"/>
                    </a:ext>
                  </a:extLst>
                </a:hlinkClick>
              </a:rPr>
              <a:t>susanne.muster@mustermail.de</a:t>
            </a:r>
            <a:br>
              <a:rPr lang="de-DE"/>
            </a:br>
            <a:br>
              <a:rPr lang="de-DE"/>
            </a:br>
            <a:endParaRPr lang="de-DE"/>
          </a:p>
        </p:txBody>
      </p:sp>
      <p:sp>
        <p:nvSpPr>
          <p:cNvPr id="9" name="Inhaltsplatzhalter 11">
            <a:extLst>
              <a:ext uri="{FF2B5EF4-FFF2-40B4-BE49-F238E27FC236}">
                <a16:creationId xmlns:a16="http://schemas.microsoft.com/office/drawing/2014/main" id="{F2EBBCA7-F152-482B-EFBA-AB7632B1B79C}"/>
              </a:ext>
            </a:extLst>
          </p:cNvPr>
          <p:cNvSpPr>
            <a:spLocks noGrp="1"/>
          </p:cNvSpPr>
          <p:nvPr>
            <p:ph type="body" sz="quarter" idx="13" hasCustomPrompt="1"/>
          </p:nvPr>
        </p:nvSpPr>
        <p:spPr>
          <a:xfrm>
            <a:off x="853618" y="4350423"/>
            <a:ext cx="5242382" cy="101748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Wingdings" pitchFamily="2" charset="2"/>
              <a:buNone/>
              <a:tabLst/>
              <a:defRPr sz="1600">
                <a:solidFill>
                  <a:schemeClr val="bg1">
                    <a:lumMod val="10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Wingdings" pitchFamily="2" charset="2"/>
              <a:buNone/>
              <a:tabLst/>
              <a:defRPr/>
            </a:pPr>
            <a:r>
              <a:rPr lang="de-DE"/>
              <a:t>Susanne Muster</a:t>
            </a:r>
            <a:br>
              <a:rPr lang="de-DE"/>
            </a:br>
            <a:r>
              <a:rPr lang="de-DE"/>
              <a:t>Energieberaterin</a:t>
            </a:r>
            <a:br>
              <a:rPr lang="de-DE"/>
            </a:br>
            <a:r>
              <a:rPr lang="de-DE"/>
              <a:t>0152 123456</a:t>
            </a:r>
            <a:br>
              <a:rPr lang="de-DE"/>
            </a:br>
            <a:r>
              <a:rPr lang="de-DE">
                <a:hlinkClick r:id="rId3">
                  <a:extLst>
                    <a:ext uri="{A12FA001-AC4F-418D-AE19-62706E023703}">
                      <ahyp:hlinkClr xmlns:ahyp="http://schemas.microsoft.com/office/drawing/2018/hyperlinkcolor" val="tx"/>
                    </a:ext>
                  </a:extLst>
                </a:hlinkClick>
              </a:rPr>
              <a:t>susanne.muster@mustermail.de</a:t>
            </a:r>
            <a:br>
              <a:rPr lang="de-DE"/>
            </a:br>
            <a:br>
              <a:rPr lang="de-DE"/>
            </a:br>
            <a:endParaRPr lang="de-DE"/>
          </a:p>
        </p:txBody>
      </p:sp>
      <p:sp>
        <p:nvSpPr>
          <p:cNvPr id="15" name="Inhaltsplatzhalter 11">
            <a:extLst>
              <a:ext uri="{FF2B5EF4-FFF2-40B4-BE49-F238E27FC236}">
                <a16:creationId xmlns:a16="http://schemas.microsoft.com/office/drawing/2014/main" id="{80F92142-7935-6A5F-95EF-BD2B50155339}"/>
              </a:ext>
            </a:extLst>
          </p:cNvPr>
          <p:cNvSpPr>
            <a:spLocks noGrp="1"/>
          </p:cNvSpPr>
          <p:nvPr>
            <p:ph type="body" sz="quarter" idx="14" hasCustomPrompt="1"/>
          </p:nvPr>
        </p:nvSpPr>
        <p:spPr>
          <a:xfrm>
            <a:off x="857720" y="6330170"/>
            <a:ext cx="2656072" cy="347757"/>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Wingdings" pitchFamily="2" charset="2"/>
              <a:buNone/>
              <a:tabLst/>
              <a:defRPr sz="1400">
                <a:solidFill>
                  <a:schemeClr val="bg1">
                    <a:lumMod val="10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Wingdings" pitchFamily="2" charset="2"/>
              <a:buNone/>
              <a:tabLst/>
              <a:defRPr/>
            </a:pPr>
            <a:r>
              <a:rPr lang="de-DE" err="1"/>
              <a:t>www.website.de</a:t>
            </a:r>
            <a:endParaRPr lang="de-DE"/>
          </a:p>
        </p:txBody>
      </p:sp>
      <p:pic>
        <p:nvPicPr>
          <p:cNvPr id="3" name="Grafik 2">
            <a:extLst>
              <a:ext uri="{FF2B5EF4-FFF2-40B4-BE49-F238E27FC236}">
                <a16:creationId xmlns:a16="http://schemas.microsoft.com/office/drawing/2014/main" id="{045D596D-832B-F426-A7C4-2C8C3B868C09}"/>
              </a:ext>
            </a:extLst>
          </p:cNvPr>
          <p:cNvPicPr>
            <a:picLocks noChangeAspect="1"/>
          </p:cNvPicPr>
          <p:nvPr userDrawn="1"/>
        </p:nvPicPr>
        <p:blipFill rotWithShape="1">
          <a:blip r:embed="rId4"/>
          <a:srcRect l="49037" t="11933" r="2759" b="12693"/>
          <a:stretch>
            <a:fillRect/>
          </a:stretch>
        </p:blipFill>
        <p:spPr>
          <a:xfrm rot="10800000">
            <a:off x="4295667" y="4736807"/>
            <a:ext cx="7896333" cy="2306108"/>
          </a:xfrm>
          <a:prstGeom prst="rect">
            <a:avLst/>
          </a:prstGeom>
        </p:spPr>
      </p:pic>
      <p:pic>
        <p:nvPicPr>
          <p:cNvPr id="4" name="Picture 2" descr="12942 - logomarket">
            <a:extLst>
              <a:ext uri="{FF2B5EF4-FFF2-40B4-BE49-F238E27FC236}">
                <a16:creationId xmlns:a16="http://schemas.microsoft.com/office/drawing/2014/main" id="{8528E4E3-81A1-D4C1-D748-5B49C1D3A263}"/>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9241" b="15179"/>
          <a:stretch>
            <a:fillRect/>
          </a:stretch>
        </p:blipFill>
        <p:spPr bwMode="auto">
          <a:xfrm>
            <a:off x="5038221" y="5513717"/>
            <a:ext cx="1831049" cy="872467"/>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descr="Ein Bild, das Text, Screenshot, Schrift enthält.&#10;&#10;KI-generierte Inhalte können fehlerhaft sein.">
            <a:extLst>
              <a:ext uri="{FF2B5EF4-FFF2-40B4-BE49-F238E27FC236}">
                <a16:creationId xmlns:a16="http://schemas.microsoft.com/office/drawing/2014/main" id="{75AE7426-2C88-522D-6E7E-1ECD9EC43F61}"/>
              </a:ext>
            </a:extLst>
          </p:cNvPr>
          <p:cNvPicPr>
            <a:picLocks noChangeAspect="1"/>
          </p:cNvPicPr>
          <p:nvPr userDrawn="1"/>
        </p:nvPicPr>
        <p:blipFill>
          <a:blip r:embed="rId6"/>
          <a:stretch>
            <a:fillRect/>
          </a:stretch>
        </p:blipFill>
        <p:spPr>
          <a:xfrm>
            <a:off x="7194468" y="5297853"/>
            <a:ext cx="4665781" cy="1184016"/>
          </a:xfrm>
          <a:prstGeom prst="rect">
            <a:avLst/>
          </a:prstGeom>
        </p:spPr>
      </p:pic>
      <p:pic>
        <p:nvPicPr>
          <p:cNvPr id="12" name="Grafik 11">
            <a:extLst>
              <a:ext uri="{FF2B5EF4-FFF2-40B4-BE49-F238E27FC236}">
                <a16:creationId xmlns:a16="http://schemas.microsoft.com/office/drawing/2014/main" id="{77D29C08-2D0A-FE5E-61BB-6CC81EC9E8EF}"/>
              </a:ext>
            </a:extLst>
          </p:cNvPr>
          <p:cNvPicPr>
            <a:picLocks noChangeAspect="1"/>
          </p:cNvPicPr>
          <p:nvPr userDrawn="1"/>
        </p:nvPicPr>
        <p:blipFill rotWithShape="1">
          <a:blip r:embed="rId7"/>
          <a:srcRect t="29335" r="46233" b="29307"/>
          <a:stretch/>
        </p:blipFill>
        <p:spPr>
          <a:xfrm>
            <a:off x="10020588" y="3602736"/>
            <a:ext cx="2171412" cy="1670263"/>
          </a:xfrm>
          <a:prstGeom prst="rect">
            <a:avLst/>
          </a:prstGeom>
        </p:spPr>
      </p:pic>
      <p:sp>
        <p:nvSpPr>
          <p:cNvPr id="7" name="Textplatzhalter 2">
            <a:extLst>
              <a:ext uri="{FF2B5EF4-FFF2-40B4-BE49-F238E27FC236}">
                <a16:creationId xmlns:a16="http://schemas.microsoft.com/office/drawing/2014/main" id="{ED564D11-0D23-A9C0-C2FC-FCAF02DC752E}"/>
              </a:ext>
            </a:extLst>
          </p:cNvPr>
          <p:cNvSpPr>
            <a:spLocks noGrp="1"/>
          </p:cNvSpPr>
          <p:nvPr>
            <p:ph type="body" idx="12" hasCustomPrompt="1"/>
          </p:nvPr>
        </p:nvSpPr>
        <p:spPr>
          <a:xfrm>
            <a:off x="801949" y="1716770"/>
            <a:ext cx="2827191" cy="856482"/>
          </a:xfrm>
          <a:prstGeom prst="roundRect">
            <a:avLst>
              <a:gd name="adj" fmla="val 4204"/>
            </a:avLst>
          </a:prstGeom>
          <a:solidFill>
            <a:schemeClr val="tx1"/>
          </a:solidFill>
        </p:spPr>
        <p:txBody>
          <a:bodyPr wrap="square" anchor="ctr" anchorCtr="0">
            <a:spAutoFit/>
          </a:bodyPr>
          <a:lstStyle>
            <a:lvl1pPr marL="0" indent="0">
              <a:buNone/>
              <a:defRPr sz="5400" b="1" i="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Kontakt</a:t>
            </a:r>
          </a:p>
        </p:txBody>
      </p:sp>
      <p:pic>
        <p:nvPicPr>
          <p:cNvPr id="10" name="Grafik 9" descr="Ein Bild, das Screenshot, Grafiken, Grafikdesign, Schrift enthält.&#10;&#10;KI-generierte Inhalte können fehlerhaft sein.">
            <a:extLst>
              <a:ext uri="{FF2B5EF4-FFF2-40B4-BE49-F238E27FC236}">
                <a16:creationId xmlns:a16="http://schemas.microsoft.com/office/drawing/2014/main" id="{FFB73922-B7BF-3FA5-AA1C-A6F2A5452F6B}"/>
              </a:ext>
            </a:extLst>
          </p:cNvPr>
          <p:cNvPicPr>
            <a:picLocks noChangeAspect="1"/>
          </p:cNvPicPr>
          <p:nvPr userDrawn="1"/>
        </p:nvPicPr>
        <p:blipFill>
          <a:blip r:embed="rId8"/>
          <a:stretch>
            <a:fillRect/>
          </a:stretch>
        </p:blipFill>
        <p:spPr>
          <a:xfrm>
            <a:off x="894893" y="-44720"/>
            <a:ext cx="2222129" cy="1570270"/>
          </a:xfrm>
          <a:prstGeom prst="rect">
            <a:avLst/>
          </a:prstGeom>
        </p:spPr>
      </p:pic>
      <p:pic>
        <p:nvPicPr>
          <p:cNvPr id="13" name="Grafik 12" descr="Ein Bild, das Text, Schrift, Grafiken, Screenshot enthält.&#10;&#10;KI-generierte Inhalte können fehlerhaft sein.">
            <a:extLst>
              <a:ext uri="{FF2B5EF4-FFF2-40B4-BE49-F238E27FC236}">
                <a16:creationId xmlns:a16="http://schemas.microsoft.com/office/drawing/2014/main" id="{D01737B2-F1D7-71E1-D781-36A717D3A0F0}"/>
              </a:ext>
            </a:extLst>
          </p:cNvPr>
          <p:cNvPicPr>
            <a:picLocks noChangeAspect="1"/>
          </p:cNvPicPr>
          <p:nvPr userDrawn="1"/>
        </p:nvPicPr>
        <p:blipFill>
          <a:blip r:embed="rId9"/>
          <a:stretch>
            <a:fillRect/>
          </a:stretch>
        </p:blipFill>
        <p:spPr>
          <a:xfrm>
            <a:off x="10606910" y="4032144"/>
            <a:ext cx="1105935" cy="808859"/>
          </a:xfrm>
          <a:prstGeom prst="rect">
            <a:avLst/>
          </a:prstGeom>
        </p:spPr>
      </p:pic>
    </p:spTree>
    <p:extLst>
      <p:ext uri="{BB962C8B-B14F-4D97-AF65-F5344CB8AC3E}">
        <p14:creationId xmlns:p14="http://schemas.microsoft.com/office/powerpoint/2010/main" val="3795702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25 Kontakt Beige">
    <p:bg>
      <p:bgPr>
        <a:solidFill>
          <a:srgbClr val="E6E0D6"/>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EA584AD-6242-A5EF-1F8F-21344D8B3A2A}"/>
              </a:ext>
            </a:extLst>
          </p:cNvPr>
          <p:cNvSpPr/>
          <p:nvPr userDrawn="1"/>
        </p:nvSpPr>
        <p:spPr>
          <a:xfrm>
            <a:off x="0" y="0"/>
            <a:ext cx="12192000" cy="6858000"/>
          </a:xfrm>
          <a:prstGeom prst="rect">
            <a:avLst/>
          </a:prstGeom>
          <a:solidFill>
            <a:srgbClr val="E6E0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629176B9-B974-BDD9-0CDB-9AE83AFABD02}"/>
              </a:ext>
            </a:extLst>
          </p:cNvPr>
          <p:cNvPicPr>
            <a:picLocks noChangeAspect="1"/>
          </p:cNvPicPr>
          <p:nvPr userDrawn="1"/>
        </p:nvPicPr>
        <p:blipFill>
          <a:blip r:embed="rId2"/>
          <a:srcRect t="37630" b="30074"/>
          <a:stretch>
            <a:fillRect/>
          </a:stretch>
        </p:blipFill>
        <p:spPr>
          <a:xfrm>
            <a:off x="4584741" y="0"/>
            <a:ext cx="5454103" cy="1491317"/>
          </a:xfrm>
          <a:prstGeom prst="rect">
            <a:avLst/>
          </a:prstGeom>
        </p:spPr>
      </p:pic>
      <p:sp>
        <p:nvSpPr>
          <p:cNvPr id="8" name="Inhaltsplatzhalter 11">
            <a:extLst>
              <a:ext uri="{FF2B5EF4-FFF2-40B4-BE49-F238E27FC236}">
                <a16:creationId xmlns:a16="http://schemas.microsoft.com/office/drawing/2014/main" id="{49857FE3-58BF-A77C-0632-A95F23A4710E}"/>
              </a:ext>
            </a:extLst>
          </p:cNvPr>
          <p:cNvSpPr>
            <a:spLocks noGrp="1"/>
          </p:cNvSpPr>
          <p:nvPr>
            <p:ph type="body" sz="quarter" idx="10" hasCustomPrompt="1"/>
          </p:nvPr>
        </p:nvSpPr>
        <p:spPr>
          <a:xfrm>
            <a:off x="853618" y="2944488"/>
            <a:ext cx="5242382" cy="101748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Wingdings" pitchFamily="2" charset="2"/>
              <a:buNone/>
              <a:tabLst/>
              <a:defRPr sz="1600" b="0">
                <a:solidFill>
                  <a:schemeClr val="bg1">
                    <a:lumMod val="10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Wingdings" pitchFamily="2" charset="2"/>
              <a:buNone/>
              <a:tabLst/>
              <a:defRPr/>
            </a:pPr>
            <a:r>
              <a:rPr lang="de-DE"/>
              <a:t>Susanne Muster</a:t>
            </a:r>
            <a:br>
              <a:rPr lang="de-DE"/>
            </a:br>
            <a:r>
              <a:rPr lang="de-DE"/>
              <a:t>Energieberaterin</a:t>
            </a:r>
            <a:br>
              <a:rPr lang="de-DE"/>
            </a:br>
            <a:r>
              <a:rPr lang="de-DE"/>
              <a:t>0152 123456</a:t>
            </a:r>
            <a:br>
              <a:rPr lang="de-DE"/>
            </a:br>
            <a:r>
              <a:rPr lang="de-DE">
                <a:hlinkClick r:id="rId3">
                  <a:extLst>
                    <a:ext uri="{A12FA001-AC4F-418D-AE19-62706E023703}">
                      <ahyp:hlinkClr xmlns:ahyp="http://schemas.microsoft.com/office/drawing/2018/hyperlinkcolor" val="tx"/>
                    </a:ext>
                  </a:extLst>
                </a:hlinkClick>
              </a:rPr>
              <a:t>susanne.muster@mustermail.de</a:t>
            </a:r>
            <a:br>
              <a:rPr lang="de-DE"/>
            </a:br>
            <a:br>
              <a:rPr lang="de-DE"/>
            </a:br>
            <a:endParaRPr lang="de-DE"/>
          </a:p>
        </p:txBody>
      </p:sp>
      <p:sp>
        <p:nvSpPr>
          <p:cNvPr id="9" name="Inhaltsplatzhalter 11">
            <a:extLst>
              <a:ext uri="{FF2B5EF4-FFF2-40B4-BE49-F238E27FC236}">
                <a16:creationId xmlns:a16="http://schemas.microsoft.com/office/drawing/2014/main" id="{F2EBBCA7-F152-482B-EFBA-AB7632B1B79C}"/>
              </a:ext>
            </a:extLst>
          </p:cNvPr>
          <p:cNvSpPr>
            <a:spLocks noGrp="1"/>
          </p:cNvSpPr>
          <p:nvPr>
            <p:ph type="body" sz="quarter" idx="13" hasCustomPrompt="1"/>
          </p:nvPr>
        </p:nvSpPr>
        <p:spPr>
          <a:xfrm>
            <a:off x="853618" y="4350423"/>
            <a:ext cx="5242382" cy="101748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Wingdings" pitchFamily="2" charset="2"/>
              <a:buNone/>
              <a:tabLst/>
              <a:defRPr sz="1600">
                <a:solidFill>
                  <a:schemeClr val="bg1">
                    <a:lumMod val="10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Wingdings" pitchFamily="2" charset="2"/>
              <a:buNone/>
              <a:tabLst/>
              <a:defRPr/>
            </a:pPr>
            <a:r>
              <a:rPr lang="de-DE"/>
              <a:t>Susanne Muster</a:t>
            </a:r>
            <a:br>
              <a:rPr lang="de-DE"/>
            </a:br>
            <a:r>
              <a:rPr lang="de-DE"/>
              <a:t>Energieberaterin</a:t>
            </a:r>
            <a:br>
              <a:rPr lang="de-DE"/>
            </a:br>
            <a:r>
              <a:rPr lang="de-DE"/>
              <a:t>0152 123456</a:t>
            </a:r>
            <a:br>
              <a:rPr lang="de-DE"/>
            </a:br>
            <a:r>
              <a:rPr lang="de-DE">
                <a:hlinkClick r:id="rId3">
                  <a:extLst>
                    <a:ext uri="{A12FA001-AC4F-418D-AE19-62706E023703}">
                      <ahyp:hlinkClr xmlns:ahyp="http://schemas.microsoft.com/office/drawing/2018/hyperlinkcolor" val="tx"/>
                    </a:ext>
                  </a:extLst>
                </a:hlinkClick>
              </a:rPr>
              <a:t>susanne.muster@mustermail.de</a:t>
            </a:r>
            <a:br>
              <a:rPr lang="de-DE"/>
            </a:br>
            <a:br>
              <a:rPr lang="de-DE"/>
            </a:br>
            <a:endParaRPr lang="de-DE"/>
          </a:p>
        </p:txBody>
      </p:sp>
      <p:sp>
        <p:nvSpPr>
          <p:cNvPr id="15" name="Inhaltsplatzhalter 11">
            <a:extLst>
              <a:ext uri="{FF2B5EF4-FFF2-40B4-BE49-F238E27FC236}">
                <a16:creationId xmlns:a16="http://schemas.microsoft.com/office/drawing/2014/main" id="{80F92142-7935-6A5F-95EF-BD2B50155339}"/>
              </a:ext>
            </a:extLst>
          </p:cNvPr>
          <p:cNvSpPr>
            <a:spLocks noGrp="1"/>
          </p:cNvSpPr>
          <p:nvPr>
            <p:ph type="body" sz="quarter" idx="14" hasCustomPrompt="1"/>
          </p:nvPr>
        </p:nvSpPr>
        <p:spPr>
          <a:xfrm>
            <a:off x="857720" y="6330170"/>
            <a:ext cx="2656072" cy="347757"/>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Wingdings" pitchFamily="2" charset="2"/>
              <a:buNone/>
              <a:tabLst/>
              <a:defRPr sz="1400">
                <a:solidFill>
                  <a:schemeClr val="bg1">
                    <a:lumMod val="10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Wingdings" pitchFamily="2" charset="2"/>
              <a:buNone/>
              <a:tabLst/>
              <a:defRPr/>
            </a:pPr>
            <a:r>
              <a:rPr lang="de-DE" err="1"/>
              <a:t>www.website.de</a:t>
            </a:r>
            <a:endParaRPr lang="de-DE"/>
          </a:p>
        </p:txBody>
      </p:sp>
      <p:pic>
        <p:nvPicPr>
          <p:cNvPr id="3" name="Grafik 2">
            <a:extLst>
              <a:ext uri="{FF2B5EF4-FFF2-40B4-BE49-F238E27FC236}">
                <a16:creationId xmlns:a16="http://schemas.microsoft.com/office/drawing/2014/main" id="{045D596D-832B-F426-A7C4-2C8C3B868C09}"/>
              </a:ext>
            </a:extLst>
          </p:cNvPr>
          <p:cNvPicPr>
            <a:picLocks noChangeAspect="1"/>
          </p:cNvPicPr>
          <p:nvPr userDrawn="1"/>
        </p:nvPicPr>
        <p:blipFill rotWithShape="1">
          <a:blip r:embed="rId4"/>
          <a:srcRect l="59410" t="11933" r="2758" b="12693"/>
          <a:stretch>
            <a:fillRect/>
          </a:stretch>
        </p:blipFill>
        <p:spPr>
          <a:xfrm rot="10800000">
            <a:off x="5994812" y="4736807"/>
            <a:ext cx="6197188" cy="2306108"/>
          </a:xfrm>
          <a:prstGeom prst="rect">
            <a:avLst/>
          </a:prstGeom>
        </p:spPr>
      </p:pic>
      <p:pic>
        <p:nvPicPr>
          <p:cNvPr id="5" name="Grafik 4" descr="Ein Bild, das Text, Screenshot, Schrift enthält.&#10;&#10;KI-generierte Inhalte können fehlerhaft sein.">
            <a:extLst>
              <a:ext uri="{FF2B5EF4-FFF2-40B4-BE49-F238E27FC236}">
                <a16:creationId xmlns:a16="http://schemas.microsoft.com/office/drawing/2014/main" id="{75AE7426-2C88-522D-6E7E-1ECD9EC43F61}"/>
              </a:ext>
            </a:extLst>
          </p:cNvPr>
          <p:cNvPicPr>
            <a:picLocks noChangeAspect="1"/>
          </p:cNvPicPr>
          <p:nvPr userDrawn="1"/>
        </p:nvPicPr>
        <p:blipFill>
          <a:blip r:embed="rId5"/>
          <a:stretch>
            <a:fillRect/>
          </a:stretch>
        </p:blipFill>
        <p:spPr>
          <a:xfrm>
            <a:off x="7194468" y="5297853"/>
            <a:ext cx="4665781" cy="1184016"/>
          </a:xfrm>
          <a:prstGeom prst="rect">
            <a:avLst/>
          </a:prstGeom>
        </p:spPr>
      </p:pic>
      <p:sp>
        <p:nvSpPr>
          <p:cNvPr id="4" name="Textplatzhalter 2">
            <a:extLst>
              <a:ext uri="{FF2B5EF4-FFF2-40B4-BE49-F238E27FC236}">
                <a16:creationId xmlns:a16="http://schemas.microsoft.com/office/drawing/2014/main" id="{39B32078-E652-061A-085E-096169E2B202}"/>
              </a:ext>
            </a:extLst>
          </p:cNvPr>
          <p:cNvSpPr>
            <a:spLocks noGrp="1"/>
          </p:cNvSpPr>
          <p:nvPr>
            <p:ph type="body" idx="12" hasCustomPrompt="1"/>
          </p:nvPr>
        </p:nvSpPr>
        <p:spPr>
          <a:xfrm>
            <a:off x="801949" y="1716770"/>
            <a:ext cx="2827191" cy="856482"/>
          </a:xfrm>
          <a:prstGeom prst="roundRect">
            <a:avLst>
              <a:gd name="adj" fmla="val 4204"/>
            </a:avLst>
          </a:prstGeom>
          <a:solidFill>
            <a:schemeClr val="tx1"/>
          </a:solidFill>
        </p:spPr>
        <p:txBody>
          <a:bodyPr wrap="square" anchor="ctr" anchorCtr="0">
            <a:spAutoFit/>
          </a:bodyPr>
          <a:lstStyle>
            <a:lvl1pPr marL="0" indent="0">
              <a:buNone/>
              <a:defRPr sz="5400" b="1" i="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Kontakt</a:t>
            </a:r>
          </a:p>
        </p:txBody>
      </p:sp>
      <p:pic>
        <p:nvPicPr>
          <p:cNvPr id="7" name="Grafik 6" descr="Ein Bild, das Screenshot, Grafiken, Grafikdesign, Schrift enthält.&#10;&#10;KI-generierte Inhalte können fehlerhaft sein.">
            <a:extLst>
              <a:ext uri="{FF2B5EF4-FFF2-40B4-BE49-F238E27FC236}">
                <a16:creationId xmlns:a16="http://schemas.microsoft.com/office/drawing/2014/main" id="{62183AE7-43D4-4256-4AB2-A99F79442C0B}"/>
              </a:ext>
            </a:extLst>
          </p:cNvPr>
          <p:cNvPicPr>
            <a:picLocks noChangeAspect="1"/>
          </p:cNvPicPr>
          <p:nvPr userDrawn="1"/>
        </p:nvPicPr>
        <p:blipFill>
          <a:blip r:embed="rId6"/>
          <a:stretch>
            <a:fillRect/>
          </a:stretch>
        </p:blipFill>
        <p:spPr>
          <a:xfrm>
            <a:off x="894893" y="-44720"/>
            <a:ext cx="2222129" cy="1570270"/>
          </a:xfrm>
          <a:prstGeom prst="rect">
            <a:avLst/>
          </a:prstGeom>
        </p:spPr>
      </p:pic>
      <p:pic>
        <p:nvPicPr>
          <p:cNvPr id="10" name="Grafik 9">
            <a:extLst>
              <a:ext uri="{FF2B5EF4-FFF2-40B4-BE49-F238E27FC236}">
                <a16:creationId xmlns:a16="http://schemas.microsoft.com/office/drawing/2014/main" id="{199E8BDE-5782-98EB-4581-3D241FDE68C5}"/>
              </a:ext>
            </a:extLst>
          </p:cNvPr>
          <p:cNvPicPr>
            <a:picLocks noChangeAspect="1"/>
          </p:cNvPicPr>
          <p:nvPr userDrawn="1"/>
        </p:nvPicPr>
        <p:blipFill rotWithShape="1">
          <a:blip r:embed="rId7"/>
          <a:srcRect t="29335" r="46233" b="29307"/>
          <a:stretch/>
        </p:blipFill>
        <p:spPr>
          <a:xfrm>
            <a:off x="10020588" y="3602736"/>
            <a:ext cx="2171412" cy="1670263"/>
          </a:xfrm>
          <a:prstGeom prst="rect">
            <a:avLst/>
          </a:prstGeom>
        </p:spPr>
      </p:pic>
      <p:pic>
        <p:nvPicPr>
          <p:cNvPr id="13" name="Grafik 12" descr="Ein Bild, das Text, Schrift, Grafiken, Screenshot enthält.&#10;&#10;KI-generierte Inhalte können fehlerhaft sein.">
            <a:extLst>
              <a:ext uri="{FF2B5EF4-FFF2-40B4-BE49-F238E27FC236}">
                <a16:creationId xmlns:a16="http://schemas.microsoft.com/office/drawing/2014/main" id="{F30B1A94-F579-67F1-BEE0-009B5218CFA6}"/>
              </a:ext>
            </a:extLst>
          </p:cNvPr>
          <p:cNvPicPr>
            <a:picLocks noChangeAspect="1"/>
          </p:cNvPicPr>
          <p:nvPr userDrawn="1"/>
        </p:nvPicPr>
        <p:blipFill>
          <a:blip r:embed="rId8"/>
          <a:stretch>
            <a:fillRect/>
          </a:stretch>
        </p:blipFill>
        <p:spPr>
          <a:xfrm>
            <a:off x="10606910" y="4032144"/>
            <a:ext cx="1105935" cy="808859"/>
          </a:xfrm>
          <a:prstGeom prst="rect">
            <a:avLst/>
          </a:prstGeom>
        </p:spPr>
      </p:pic>
    </p:spTree>
    <p:extLst>
      <p:ext uri="{BB962C8B-B14F-4D97-AF65-F5344CB8AC3E}">
        <p14:creationId xmlns:p14="http://schemas.microsoft.com/office/powerpoint/2010/main" val="1673127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8289E9-2F8B-1784-DCE9-56050404D62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2C7C6CD-8762-B551-4843-2E4D9F9EE0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AFABD46E-5C4A-570F-0535-9341BA6B186E}"/>
              </a:ext>
            </a:extLst>
          </p:cNvPr>
          <p:cNvSpPr>
            <a:spLocks noGrp="1"/>
          </p:cNvSpPr>
          <p:nvPr>
            <p:ph type="dt" sz="half" idx="10"/>
          </p:nvPr>
        </p:nvSpPr>
        <p:spPr/>
        <p:txBody>
          <a:bodyPr/>
          <a:lstStyle/>
          <a:p>
            <a:fld id="{5B3A7F8E-A4F4-431F-80E9-716D914E1DA7}" type="datetimeFigureOut">
              <a:rPr lang="de-DE" smtClean="0"/>
              <a:t>31.10.2025</a:t>
            </a:fld>
            <a:endParaRPr lang="de-DE"/>
          </a:p>
        </p:txBody>
      </p:sp>
      <p:sp>
        <p:nvSpPr>
          <p:cNvPr id="5" name="Fußzeilenplatzhalter 4">
            <a:extLst>
              <a:ext uri="{FF2B5EF4-FFF2-40B4-BE49-F238E27FC236}">
                <a16:creationId xmlns:a16="http://schemas.microsoft.com/office/drawing/2014/main" id="{7399886E-756F-C2A1-7CF0-AF35AEB3AB4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1899A64-D08C-EC72-B3DA-A24FB21AC222}"/>
              </a:ext>
            </a:extLst>
          </p:cNvPr>
          <p:cNvSpPr>
            <a:spLocks noGrp="1"/>
          </p:cNvSpPr>
          <p:nvPr>
            <p:ph type="sldNum" sz="quarter" idx="12"/>
          </p:nvPr>
        </p:nvSpPr>
        <p:spPr/>
        <p:txBody>
          <a:bodyPr/>
          <a:lstStyle/>
          <a:p>
            <a:fld id="{DBDDEDEA-8965-4196-A9DB-925C85A01FE3}" type="slidenum">
              <a:rPr lang="de-DE" smtClean="0"/>
              <a:t>‹Nr.›</a:t>
            </a:fld>
            <a:endParaRPr lang="de-DE"/>
          </a:p>
        </p:txBody>
      </p:sp>
    </p:spTree>
    <p:extLst>
      <p:ext uri="{BB962C8B-B14F-4D97-AF65-F5344CB8AC3E}">
        <p14:creationId xmlns:p14="http://schemas.microsoft.com/office/powerpoint/2010/main" val="11858595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281ECF-28DF-959D-EC69-907043F6CB6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E771043-A977-EE13-2FA9-C39D1F59AAF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CDD8A0D-A700-8B13-7251-57DD18C6C783}"/>
              </a:ext>
            </a:extLst>
          </p:cNvPr>
          <p:cNvSpPr>
            <a:spLocks noGrp="1"/>
          </p:cNvSpPr>
          <p:nvPr>
            <p:ph type="dt" sz="half" idx="10"/>
          </p:nvPr>
        </p:nvSpPr>
        <p:spPr/>
        <p:txBody>
          <a:bodyPr/>
          <a:lstStyle/>
          <a:p>
            <a:fld id="{5B3A7F8E-A4F4-431F-80E9-716D914E1DA7}" type="datetimeFigureOut">
              <a:rPr lang="de-DE" smtClean="0"/>
              <a:t>31.10.2025</a:t>
            </a:fld>
            <a:endParaRPr lang="de-DE"/>
          </a:p>
        </p:txBody>
      </p:sp>
      <p:sp>
        <p:nvSpPr>
          <p:cNvPr id="5" name="Fußzeilenplatzhalter 4">
            <a:extLst>
              <a:ext uri="{FF2B5EF4-FFF2-40B4-BE49-F238E27FC236}">
                <a16:creationId xmlns:a16="http://schemas.microsoft.com/office/drawing/2014/main" id="{A475DFAA-AB76-7730-97A5-FA5C3A6DA6F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4466583-87AA-94E0-776D-E670114257D3}"/>
              </a:ext>
            </a:extLst>
          </p:cNvPr>
          <p:cNvSpPr>
            <a:spLocks noGrp="1"/>
          </p:cNvSpPr>
          <p:nvPr>
            <p:ph type="sldNum" sz="quarter" idx="12"/>
          </p:nvPr>
        </p:nvSpPr>
        <p:spPr/>
        <p:txBody>
          <a:bodyPr/>
          <a:lstStyle/>
          <a:p>
            <a:fld id="{DBDDEDEA-8965-4196-A9DB-925C85A01FE3}" type="slidenum">
              <a:rPr lang="de-DE" smtClean="0"/>
              <a:t>‹Nr.›</a:t>
            </a:fld>
            <a:endParaRPr lang="de-DE"/>
          </a:p>
        </p:txBody>
      </p:sp>
    </p:spTree>
    <p:extLst>
      <p:ext uri="{BB962C8B-B14F-4D97-AF65-F5344CB8AC3E}">
        <p14:creationId xmlns:p14="http://schemas.microsoft.com/office/powerpoint/2010/main" val="2185073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1ED340-A24D-0091-9D23-CB96B9F6997F}"/>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092F044-5A94-BBCA-D8E6-709AF2F6BEA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3CC43FA-EB9A-96D7-1548-795EEFEA50D1}"/>
              </a:ext>
            </a:extLst>
          </p:cNvPr>
          <p:cNvSpPr>
            <a:spLocks noGrp="1"/>
          </p:cNvSpPr>
          <p:nvPr>
            <p:ph type="dt" sz="half" idx="10"/>
          </p:nvPr>
        </p:nvSpPr>
        <p:spPr/>
        <p:txBody>
          <a:bodyPr/>
          <a:lstStyle/>
          <a:p>
            <a:fld id="{5B3A7F8E-A4F4-431F-80E9-716D914E1DA7}" type="datetimeFigureOut">
              <a:rPr lang="de-DE" smtClean="0"/>
              <a:t>31.10.2025</a:t>
            </a:fld>
            <a:endParaRPr lang="de-DE"/>
          </a:p>
        </p:txBody>
      </p:sp>
      <p:sp>
        <p:nvSpPr>
          <p:cNvPr id="5" name="Fußzeilenplatzhalter 4">
            <a:extLst>
              <a:ext uri="{FF2B5EF4-FFF2-40B4-BE49-F238E27FC236}">
                <a16:creationId xmlns:a16="http://schemas.microsoft.com/office/drawing/2014/main" id="{2E1D25B8-09E5-330B-3571-81EE63EB519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00F87BC-0E67-939A-7A36-1313C730B7C6}"/>
              </a:ext>
            </a:extLst>
          </p:cNvPr>
          <p:cNvSpPr>
            <a:spLocks noGrp="1"/>
          </p:cNvSpPr>
          <p:nvPr>
            <p:ph type="sldNum" sz="quarter" idx="12"/>
          </p:nvPr>
        </p:nvSpPr>
        <p:spPr/>
        <p:txBody>
          <a:bodyPr/>
          <a:lstStyle/>
          <a:p>
            <a:fld id="{DBDDEDEA-8965-4196-A9DB-925C85A01FE3}" type="slidenum">
              <a:rPr lang="de-DE" smtClean="0"/>
              <a:t>‹Nr.›</a:t>
            </a:fld>
            <a:endParaRPr lang="de-DE"/>
          </a:p>
        </p:txBody>
      </p:sp>
    </p:spTree>
    <p:extLst>
      <p:ext uri="{BB962C8B-B14F-4D97-AF65-F5344CB8AC3E}">
        <p14:creationId xmlns:p14="http://schemas.microsoft.com/office/powerpoint/2010/main" val="733423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5E10D5-1D9C-F89E-51F3-05DEEDAECCF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E6CFF34-D96B-4D5A-F4FD-EBFFE94960E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97BCE99-CDEA-B612-61E1-AEE4BBAAEC0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F332F42-0BA6-1DDB-4D8D-AF9D47572C7C}"/>
              </a:ext>
            </a:extLst>
          </p:cNvPr>
          <p:cNvSpPr>
            <a:spLocks noGrp="1"/>
          </p:cNvSpPr>
          <p:nvPr>
            <p:ph type="dt" sz="half" idx="10"/>
          </p:nvPr>
        </p:nvSpPr>
        <p:spPr/>
        <p:txBody>
          <a:bodyPr/>
          <a:lstStyle/>
          <a:p>
            <a:fld id="{5B3A7F8E-A4F4-431F-80E9-716D914E1DA7}" type="datetimeFigureOut">
              <a:rPr lang="de-DE" smtClean="0"/>
              <a:t>31.10.2025</a:t>
            </a:fld>
            <a:endParaRPr lang="de-DE"/>
          </a:p>
        </p:txBody>
      </p:sp>
      <p:sp>
        <p:nvSpPr>
          <p:cNvPr id="6" name="Fußzeilenplatzhalter 5">
            <a:extLst>
              <a:ext uri="{FF2B5EF4-FFF2-40B4-BE49-F238E27FC236}">
                <a16:creationId xmlns:a16="http://schemas.microsoft.com/office/drawing/2014/main" id="{27624748-B901-E16C-7320-35911627476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7F8F19D-6016-A4A7-80BA-07A3F81B003E}"/>
              </a:ext>
            </a:extLst>
          </p:cNvPr>
          <p:cNvSpPr>
            <a:spLocks noGrp="1"/>
          </p:cNvSpPr>
          <p:nvPr>
            <p:ph type="sldNum" sz="quarter" idx="12"/>
          </p:nvPr>
        </p:nvSpPr>
        <p:spPr/>
        <p:txBody>
          <a:bodyPr/>
          <a:lstStyle/>
          <a:p>
            <a:fld id="{DBDDEDEA-8965-4196-A9DB-925C85A01FE3}" type="slidenum">
              <a:rPr lang="de-DE" smtClean="0"/>
              <a:t>‹Nr.›</a:t>
            </a:fld>
            <a:endParaRPr lang="de-DE"/>
          </a:p>
        </p:txBody>
      </p:sp>
    </p:spTree>
    <p:extLst>
      <p:ext uri="{BB962C8B-B14F-4D97-AF65-F5344CB8AC3E}">
        <p14:creationId xmlns:p14="http://schemas.microsoft.com/office/powerpoint/2010/main" val="2512691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4 Agenda">
    <p:bg>
      <p:bgPr>
        <a:solidFill>
          <a:srgbClr val="E6E0D6"/>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2EE55CC-8724-2924-F58F-E3C9EE52688E}"/>
              </a:ext>
            </a:extLst>
          </p:cNvPr>
          <p:cNvSpPr/>
          <p:nvPr userDrawn="1"/>
        </p:nvSpPr>
        <p:spPr>
          <a:xfrm>
            <a:off x="0" y="0"/>
            <a:ext cx="12192000" cy="6858000"/>
          </a:xfrm>
          <a:prstGeom prst="rect">
            <a:avLst/>
          </a:prstGeom>
          <a:solidFill>
            <a:srgbClr val="E6E0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17EEC949-CBFB-E9F6-4B4F-347DBD18C8A3}"/>
              </a:ext>
            </a:extLst>
          </p:cNvPr>
          <p:cNvPicPr>
            <a:picLocks noChangeAspect="1"/>
          </p:cNvPicPr>
          <p:nvPr userDrawn="1"/>
        </p:nvPicPr>
        <p:blipFill>
          <a:blip r:embed="rId2"/>
          <a:srcRect/>
          <a:stretch/>
        </p:blipFill>
        <p:spPr>
          <a:xfrm>
            <a:off x="6767737" y="1471599"/>
            <a:ext cx="4975552" cy="3625878"/>
          </a:xfrm>
          <a:prstGeom prst="rect">
            <a:avLst/>
          </a:prstGeom>
        </p:spPr>
      </p:pic>
      <p:sp>
        <p:nvSpPr>
          <p:cNvPr id="13" name="Textplatzhalter 2">
            <a:extLst>
              <a:ext uri="{FF2B5EF4-FFF2-40B4-BE49-F238E27FC236}">
                <a16:creationId xmlns:a16="http://schemas.microsoft.com/office/drawing/2014/main" id="{0B24E5BA-13CE-4E24-6546-00A2FE480A31}"/>
              </a:ext>
            </a:extLst>
          </p:cNvPr>
          <p:cNvSpPr>
            <a:spLocks noGrp="1"/>
          </p:cNvSpPr>
          <p:nvPr>
            <p:ph type="body" idx="10" hasCustomPrompt="1"/>
          </p:nvPr>
        </p:nvSpPr>
        <p:spPr>
          <a:xfrm>
            <a:off x="850075" y="342151"/>
            <a:ext cx="7021829" cy="365125"/>
          </a:xfrm>
          <a:prstGeom prst="rect">
            <a:avLst/>
          </a:prstGeom>
          <a:noFill/>
        </p:spPr>
        <p:txBody>
          <a:bodyPr/>
          <a:lstStyle>
            <a:lvl1pPr marL="0" indent="0">
              <a:buFont typeface="Arial" panose="020B0604020202020204" pitchFamily="34" charset="0"/>
              <a:buNone/>
              <a:defRPr sz="1400" b="1" i="0">
                <a:solidFill>
                  <a:schemeClr val="tx1"/>
                </a:solidFill>
                <a:latin typeface="Arial" panose="020B0604020202020204" pitchFamily="34" charset="0"/>
                <a:ea typeface="Roboto"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Überschrift</a:t>
            </a:r>
          </a:p>
        </p:txBody>
      </p:sp>
      <p:sp>
        <p:nvSpPr>
          <p:cNvPr id="6" name="Titel 1">
            <a:extLst>
              <a:ext uri="{FF2B5EF4-FFF2-40B4-BE49-F238E27FC236}">
                <a16:creationId xmlns:a16="http://schemas.microsoft.com/office/drawing/2014/main" id="{2693C49C-E92D-7106-FABD-D4DC605AB197}"/>
              </a:ext>
            </a:extLst>
          </p:cNvPr>
          <p:cNvSpPr>
            <a:spLocks noGrp="1"/>
          </p:cNvSpPr>
          <p:nvPr>
            <p:ph type="title" hasCustomPrompt="1"/>
          </p:nvPr>
        </p:nvSpPr>
        <p:spPr>
          <a:xfrm>
            <a:off x="838200" y="717077"/>
            <a:ext cx="10515600" cy="549275"/>
          </a:xfrm>
          <a:prstGeom prst="rect">
            <a:avLst/>
          </a:prstGeom>
        </p:spPr>
        <p:txBody>
          <a:bodyPr/>
          <a:lstStyle>
            <a:lvl1pPr>
              <a:defRPr sz="3600" b="0" i="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stStyle>
          <a:p>
            <a:r>
              <a:rPr lang="de-DE"/>
              <a:t>Agenda</a:t>
            </a:r>
          </a:p>
        </p:txBody>
      </p:sp>
      <p:sp>
        <p:nvSpPr>
          <p:cNvPr id="4" name="Inhaltsplatzhalter 2">
            <a:extLst>
              <a:ext uri="{FF2B5EF4-FFF2-40B4-BE49-F238E27FC236}">
                <a16:creationId xmlns:a16="http://schemas.microsoft.com/office/drawing/2014/main" id="{D77E7B2B-51DA-8044-619F-63FD8B893EA6}"/>
              </a:ext>
            </a:extLst>
          </p:cNvPr>
          <p:cNvSpPr>
            <a:spLocks noGrp="1"/>
          </p:cNvSpPr>
          <p:nvPr>
            <p:ph sz="quarter" idx="13" hasCustomPrompt="1"/>
          </p:nvPr>
        </p:nvSpPr>
        <p:spPr>
          <a:xfrm>
            <a:off x="850075" y="1975358"/>
            <a:ext cx="6020282" cy="1622047"/>
          </a:xfrm>
          <a:prstGeom prst="rect">
            <a:avLst/>
          </a:prstGeom>
        </p:spPr>
        <p:txBody>
          <a:bodyPr wrap="square">
            <a:spAutoFit/>
          </a:bodyPr>
          <a:lstStyle>
            <a:lvl1pPr marL="514350" indent="-514350">
              <a:lnSpc>
                <a:spcPct val="150000"/>
              </a:lnSpc>
              <a:spcBef>
                <a:spcPts val="0"/>
              </a:spcBef>
              <a:buClr>
                <a:schemeClr val="bg1">
                  <a:lumMod val="10000"/>
                </a:schemeClr>
              </a:buClr>
              <a:buFont typeface="+mj-lt"/>
              <a:buAutoNum type="arabicPeriod"/>
              <a:tabLst/>
              <a:defRPr sz="2000" b="0">
                <a:solidFill>
                  <a:schemeClr val="bg1">
                    <a:lumMod val="10000"/>
                  </a:schemeClr>
                </a:solidFill>
                <a:latin typeface="Arial" panose="020B0604020202020204" pitchFamily="34" charset="0"/>
                <a:cs typeface="Arial" panose="020B0604020202020204" pitchFamily="34" charset="0"/>
              </a:defRPr>
            </a:lvl1pPr>
            <a:lvl2pPr marL="520700" indent="-342900">
              <a:lnSpc>
                <a:spcPct val="150000"/>
              </a:lnSpc>
              <a:spcBef>
                <a:spcPts val="0"/>
              </a:spcBef>
              <a:buClr>
                <a:schemeClr val="bg1">
                  <a:lumMod val="10000"/>
                </a:schemeClr>
              </a:buClr>
              <a:buFont typeface="Arial" panose="020B0604020202020204" pitchFamily="34" charset="0"/>
              <a:buChar char="•"/>
              <a:tabLst/>
              <a:defRPr sz="1400" b="0">
                <a:solidFill>
                  <a:schemeClr val="bg1">
                    <a:lumMod val="10000"/>
                  </a:schemeClr>
                </a:solidFill>
                <a:latin typeface="Arial" panose="020B0604020202020204" pitchFamily="34" charset="0"/>
                <a:cs typeface="Arial" panose="020B0604020202020204" pitchFamily="34" charset="0"/>
              </a:defRPr>
            </a:lvl2pPr>
            <a:lvl3pPr marL="698500" indent="-342900">
              <a:spcBef>
                <a:spcPts val="0"/>
              </a:spcBef>
              <a:buClr>
                <a:schemeClr val="accent4"/>
              </a:buClr>
              <a:buFont typeface="Arial" panose="020B0604020202020204" pitchFamily="34" charset="0"/>
              <a:buChar char="•"/>
              <a:tabLst/>
              <a:defRPr sz="1400" b="0">
                <a:solidFill>
                  <a:schemeClr val="bg1">
                    <a:lumMod val="10000"/>
                  </a:schemeClr>
                </a:solidFill>
                <a:latin typeface="Arial" panose="020B0604020202020204" pitchFamily="34" charset="0"/>
                <a:cs typeface="Arial" panose="020B0604020202020204" pitchFamily="34" charset="0"/>
              </a:defRPr>
            </a:lvl3pPr>
            <a:lvl4pPr marL="876300" indent="-342900">
              <a:spcBef>
                <a:spcPts val="0"/>
              </a:spcBef>
              <a:buClr>
                <a:schemeClr val="accent4"/>
              </a:buClr>
              <a:buFont typeface="+mj-lt"/>
              <a:buAutoNum type="arabicPeriod"/>
              <a:tabLst/>
              <a:defRPr sz="1400" b="0">
                <a:solidFill>
                  <a:schemeClr val="bg1">
                    <a:lumMod val="10000"/>
                  </a:schemeClr>
                </a:solidFill>
                <a:latin typeface="Arial" panose="020B0604020202020204" pitchFamily="34" charset="0"/>
                <a:cs typeface="Arial" panose="020B0604020202020204" pitchFamily="34" charset="0"/>
              </a:defRPr>
            </a:lvl4pPr>
            <a:lvl5pPr marL="1054100" indent="-342900">
              <a:spcBef>
                <a:spcPts val="0"/>
              </a:spcBef>
              <a:buClr>
                <a:schemeClr val="accent4"/>
              </a:buClr>
              <a:buFont typeface="+mj-lt"/>
              <a:buAutoNum type="arabicPeriod"/>
              <a:tabLst/>
              <a:defRPr sz="1400" b="0">
                <a:solidFill>
                  <a:schemeClr val="bg1">
                    <a:lumMod val="10000"/>
                  </a:schemeClr>
                </a:solidFill>
                <a:latin typeface="Arial" panose="020B0604020202020204" pitchFamily="34" charset="0"/>
                <a:cs typeface="Arial" panose="020B0604020202020204" pitchFamily="34" charset="0"/>
              </a:defRPr>
            </a:lvl5pPr>
          </a:lstStyle>
          <a:p>
            <a:pPr lvl="0"/>
            <a:r>
              <a:rPr lang="de-DE"/>
              <a:t>Hier steht ein </a:t>
            </a:r>
            <a:r>
              <a:rPr lang="de-DE" err="1"/>
              <a:t>Agendapunkt</a:t>
            </a:r>
            <a:endParaRPr lang="de-DE"/>
          </a:p>
          <a:p>
            <a:pPr lvl="1"/>
            <a:endParaRPr lang="de-DE"/>
          </a:p>
          <a:p>
            <a:pPr lvl="0"/>
            <a:r>
              <a:rPr lang="de-DE"/>
              <a:t>Hier steht ein </a:t>
            </a:r>
            <a:r>
              <a:rPr lang="de-DE" err="1"/>
              <a:t>Agendapunkt</a:t>
            </a:r>
            <a:endParaRPr lang="de-DE"/>
          </a:p>
          <a:p>
            <a:pPr lvl="1"/>
            <a:endParaRPr lang="de-DE"/>
          </a:p>
        </p:txBody>
      </p:sp>
      <p:sp>
        <p:nvSpPr>
          <p:cNvPr id="11" name="Textplatzhalter 2">
            <a:extLst>
              <a:ext uri="{FF2B5EF4-FFF2-40B4-BE49-F238E27FC236}">
                <a16:creationId xmlns:a16="http://schemas.microsoft.com/office/drawing/2014/main" id="{756DE0DC-7D22-A5C3-C8DC-09BA8AAD7962}"/>
              </a:ext>
            </a:extLst>
          </p:cNvPr>
          <p:cNvSpPr>
            <a:spLocks noGrp="1"/>
          </p:cNvSpPr>
          <p:nvPr>
            <p:ph type="body" idx="14" hasCustomPrompt="1"/>
          </p:nvPr>
        </p:nvSpPr>
        <p:spPr>
          <a:xfrm>
            <a:off x="796671" y="2051225"/>
            <a:ext cx="419719" cy="432340"/>
          </a:xfrm>
          <a:prstGeom prst="roundRect">
            <a:avLst>
              <a:gd name="adj" fmla="val 50000"/>
            </a:avLst>
          </a:prstGeom>
          <a:solidFill>
            <a:schemeClr val="tx1"/>
          </a:solidFill>
        </p:spPr>
        <p:txBody>
          <a:bodyPr wrap="none" anchor="ctr" anchorCtr="0">
            <a:spAutoFit/>
          </a:bodyPr>
          <a:lstStyle>
            <a:lvl1pPr marL="0" indent="0" algn="ctr">
              <a:buNone/>
              <a:defRPr sz="1600" b="1" i="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1</a:t>
            </a:r>
          </a:p>
        </p:txBody>
      </p:sp>
      <p:sp>
        <p:nvSpPr>
          <p:cNvPr id="14" name="Textplatzhalter 2">
            <a:extLst>
              <a:ext uri="{FF2B5EF4-FFF2-40B4-BE49-F238E27FC236}">
                <a16:creationId xmlns:a16="http://schemas.microsoft.com/office/drawing/2014/main" id="{55EF49C8-3799-D79C-8152-70EB37A59B67}"/>
              </a:ext>
            </a:extLst>
          </p:cNvPr>
          <p:cNvSpPr>
            <a:spLocks noGrp="1"/>
          </p:cNvSpPr>
          <p:nvPr>
            <p:ph type="body" idx="15" hasCustomPrompt="1"/>
          </p:nvPr>
        </p:nvSpPr>
        <p:spPr>
          <a:xfrm>
            <a:off x="796671" y="2852198"/>
            <a:ext cx="419719" cy="432340"/>
          </a:xfrm>
          <a:prstGeom prst="roundRect">
            <a:avLst>
              <a:gd name="adj" fmla="val 50000"/>
            </a:avLst>
          </a:prstGeom>
          <a:solidFill>
            <a:schemeClr val="tx1"/>
          </a:solidFill>
        </p:spPr>
        <p:txBody>
          <a:bodyPr wrap="none" anchor="ctr" anchorCtr="0">
            <a:spAutoFit/>
          </a:bodyPr>
          <a:lstStyle>
            <a:lvl1pPr marL="0" indent="0" algn="ctr">
              <a:buNone/>
              <a:defRPr sz="1600" b="1" i="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2</a:t>
            </a:r>
          </a:p>
        </p:txBody>
      </p:sp>
    </p:spTree>
    <p:extLst>
      <p:ext uri="{BB962C8B-B14F-4D97-AF65-F5344CB8AC3E}">
        <p14:creationId xmlns:p14="http://schemas.microsoft.com/office/powerpoint/2010/main" val="15930449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8293E4-0678-3334-C9BA-2D4F7BD3EDB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5361EE92-DE69-E0E7-47FE-841A79317A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FB4F124-2352-B66D-2BD9-8B9A59B12A1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795EF3D-D7C8-8C00-821E-2CA290234E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196B72D-E5DF-D605-0D1A-CC228E93C0C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963C300-7699-8167-0669-EB655587A838}"/>
              </a:ext>
            </a:extLst>
          </p:cNvPr>
          <p:cNvSpPr>
            <a:spLocks noGrp="1"/>
          </p:cNvSpPr>
          <p:nvPr>
            <p:ph type="dt" sz="half" idx="10"/>
          </p:nvPr>
        </p:nvSpPr>
        <p:spPr/>
        <p:txBody>
          <a:bodyPr/>
          <a:lstStyle/>
          <a:p>
            <a:fld id="{5B3A7F8E-A4F4-431F-80E9-716D914E1DA7}" type="datetimeFigureOut">
              <a:rPr lang="de-DE" smtClean="0"/>
              <a:t>31.10.2025</a:t>
            </a:fld>
            <a:endParaRPr lang="de-DE"/>
          </a:p>
        </p:txBody>
      </p:sp>
      <p:sp>
        <p:nvSpPr>
          <p:cNvPr id="8" name="Fußzeilenplatzhalter 7">
            <a:extLst>
              <a:ext uri="{FF2B5EF4-FFF2-40B4-BE49-F238E27FC236}">
                <a16:creationId xmlns:a16="http://schemas.microsoft.com/office/drawing/2014/main" id="{CA0DECD3-0ECA-CD6D-A8DB-02D32A71866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7579290D-7BD5-417D-436B-940EFD038B12}"/>
              </a:ext>
            </a:extLst>
          </p:cNvPr>
          <p:cNvSpPr>
            <a:spLocks noGrp="1"/>
          </p:cNvSpPr>
          <p:nvPr>
            <p:ph type="sldNum" sz="quarter" idx="12"/>
          </p:nvPr>
        </p:nvSpPr>
        <p:spPr/>
        <p:txBody>
          <a:bodyPr/>
          <a:lstStyle/>
          <a:p>
            <a:fld id="{DBDDEDEA-8965-4196-A9DB-925C85A01FE3}" type="slidenum">
              <a:rPr lang="de-DE" smtClean="0"/>
              <a:t>‹Nr.›</a:t>
            </a:fld>
            <a:endParaRPr lang="de-DE"/>
          </a:p>
        </p:txBody>
      </p:sp>
    </p:spTree>
    <p:extLst>
      <p:ext uri="{BB962C8B-B14F-4D97-AF65-F5344CB8AC3E}">
        <p14:creationId xmlns:p14="http://schemas.microsoft.com/office/powerpoint/2010/main" val="10674020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C96B69-C4A6-2EEE-2659-E89A5CC3DD6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16F726D-0BF0-406D-BCA5-C8AE2AABF464}"/>
              </a:ext>
            </a:extLst>
          </p:cNvPr>
          <p:cNvSpPr>
            <a:spLocks noGrp="1"/>
          </p:cNvSpPr>
          <p:nvPr>
            <p:ph type="dt" sz="half" idx="10"/>
          </p:nvPr>
        </p:nvSpPr>
        <p:spPr/>
        <p:txBody>
          <a:bodyPr/>
          <a:lstStyle/>
          <a:p>
            <a:fld id="{5B3A7F8E-A4F4-431F-80E9-716D914E1DA7}" type="datetimeFigureOut">
              <a:rPr lang="de-DE" smtClean="0"/>
              <a:t>31.10.2025</a:t>
            </a:fld>
            <a:endParaRPr lang="de-DE"/>
          </a:p>
        </p:txBody>
      </p:sp>
      <p:sp>
        <p:nvSpPr>
          <p:cNvPr id="4" name="Fußzeilenplatzhalter 3">
            <a:extLst>
              <a:ext uri="{FF2B5EF4-FFF2-40B4-BE49-F238E27FC236}">
                <a16:creationId xmlns:a16="http://schemas.microsoft.com/office/drawing/2014/main" id="{7A2344E3-B315-839E-FE22-2BD6C2A01809}"/>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ABB533B0-30E1-B13A-4282-A1FC7F149993}"/>
              </a:ext>
            </a:extLst>
          </p:cNvPr>
          <p:cNvSpPr>
            <a:spLocks noGrp="1"/>
          </p:cNvSpPr>
          <p:nvPr>
            <p:ph type="sldNum" sz="quarter" idx="12"/>
          </p:nvPr>
        </p:nvSpPr>
        <p:spPr/>
        <p:txBody>
          <a:bodyPr/>
          <a:lstStyle/>
          <a:p>
            <a:fld id="{DBDDEDEA-8965-4196-A9DB-925C85A01FE3}" type="slidenum">
              <a:rPr lang="de-DE" smtClean="0"/>
              <a:t>‹Nr.›</a:t>
            </a:fld>
            <a:endParaRPr lang="de-DE"/>
          </a:p>
        </p:txBody>
      </p:sp>
    </p:spTree>
    <p:extLst>
      <p:ext uri="{BB962C8B-B14F-4D97-AF65-F5344CB8AC3E}">
        <p14:creationId xmlns:p14="http://schemas.microsoft.com/office/powerpoint/2010/main" val="12368436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2590E40-21C3-C12E-3230-7DE28B6C45C6}"/>
              </a:ext>
            </a:extLst>
          </p:cNvPr>
          <p:cNvSpPr>
            <a:spLocks noGrp="1"/>
          </p:cNvSpPr>
          <p:nvPr>
            <p:ph type="dt" sz="half" idx="10"/>
          </p:nvPr>
        </p:nvSpPr>
        <p:spPr/>
        <p:txBody>
          <a:bodyPr/>
          <a:lstStyle/>
          <a:p>
            <a:fld id="{5B3A7F8E-A4F4-431F-80E9-716D914E1DA7}" type="datetimeFigureOut">
              <a:rPr lang="de-DE" smtClean="0"/>
              <a:t>31.10.2025</a:t>
            </a:fld>
            <a:endParaRPr lang="de-DE"/>
          </a:p>
        </p:txBody>
      </p:sp>
      <p:sp>
        <p:nvSpPr>
          <p:cNvPr id="3" name="Fußzeilenplatzhalter 2">
            <a:extLst>
              <a:ext uri="{FF2B5EF4-FFF2-40B4-BE49-F238E27FC236}">
                <a16:creationId xmlns:a16="http://schemas.microsoft.com/office/drawing/2014/main" id="{1E1DA0E9-3074-B7FC-D5AD-C8406DA2D34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45B17CC-38D7-5018-2B39-7A6D754DADB4}"/>
              </a:ext>
            </a:extLst>
          </p:cNvPr>
          <p:cNvSpPr>
            <a:spLocks noGrp="1"/>
          </p:cNvSpPr>
          <p:nvPr>
            <p:ph type="sldNum" sz="quarter" idx="12"/>
          </p:nvPr>
        </p:nvSpPr>
        <p:spPr/>
        <p:txBody>
          <a:bodyPr/>
          <a:lstStyle/>
          <a:p>
            <a:fld id="{DBDDEDEA-8965-4196-A9DB-925C85A01FE3}" type="slidenum">
              <a:rPr lang="de-DE" smtClean="0"/>
              <a:t>‹Nr.›</a:t>
            </a:fld>
            <a:endParaRPr lang="de-DE"/>
          </a:p>
        </p:txBody>
      </p:sp>
    </p:spTree>
    <p:extLst>
      <p:ext uri="{BB962C8B-B14F-4D97-AF65-F5344CB8AC3E}">
        <p14:creationId xmlns:p14="http://schemas.microsoft.com/office/powerpoint/2010/main" val="4829897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E7E834-7692-3BA1-FFBF-9EAB9FF90E6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54CCE330-FCF2-E060-773C-87BF08BB53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673CF193-C127-6E12-2094-EDDB085918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77CDB82-22E4-E562-8B9A-18713CDDF146}"/>
              </a:ext>
            </a:extLst>
          </p:cNvPr>
          <p:cNvSpPr>
            <a:spLocks noGrp="1"/>
          </p:cNvSpPr>
          <p:nvPr>
            <p:ph type="dt" sz="half" idx="10"/>
          </p:nvPr>
        </p:nvSpPr>
        <p:spPr/>
        <p:txBody>
          <a:bodyPr/>
          <a:lstStyle/>
          <a:p>
            <a:fld id="{5B3A7F8E-A4F4-431F-80E9-716D914E1DA7}" type="datetimeFigureOut">
              <a:rPr lang="de-DE" smtClean="0"/>
              <a:t>31.10.2025</a:t>
            </a:fld>
            <a:endParaRPr lang="de-DE"/>
          </a:p>
        </p:txBody>
      </p:sp>
      <p:sp>
        <p:nvSpPr>
          <p:cNvPr id="6" name="Fußzeilenplatzhalter 5">
            <a:extLst>
              <a:ext uri="{FF2B5EF4-FFF2-40B4-BE49-F238E27FC236}">
                <a16:creationId xmlns:a16="http://schemas.microsoft.com/office/drawing/2014/main" id="{3BD534E0-1CFA-B24C-81EB-97D2CB7C9FB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E480812-BD7B-FF4D-CD44-C306A704F7B5}"/>
              </a:ext>
            </a:extLst>
          </p:cNvPr>
          <p:cNvSpPr>
            <a:spLocks noGrp="1"/>
          </p:cNvSpPr>
          <p:nvPr>
            <p:ph type="sldNum" sz="quarter" idx="12"/>
          </p:nvPr>
        </p:nvSpPr>
        <p:spPr/>
        <p:txBody>
          <a:bodyPr/>
          <a:lstStyle/>
          <a:p>
            <a:fld id="{DBDDEDEA-8965-4196-A9DB-925C85A01FE3}" type="slidenum">
              <a:rPr lang="de-DE" smtClean="0"/>
              <a:t>‹Nr.›</a:t>
            </a:fld>
            <a:endParaRPr lang="de-DE"/>
          </a:p>
        </p:txBody>
      </p:sp>
    </p:spTree>
    <p:extLst>
      <p:ext uri="{BB962C8B-B14F-4D97-AF65-F5344CB8AC3E}">
        <p14:creationId xmlns:p14="http://schemas.microsoft.com/office/powerpoint/2010/main" val="14256584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2043E1-E0A9-6FD2-79E9-F07487F1787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58C96AC-51B9-5890-0210-41579E2843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36530D1C-07CE-C314-04AB-6C8A0426DA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DAA38AA-B604-C404-4DB4-D1A23CD7C450}"/>
              </a:ext>
            </a:extLst>
          </p:cNvPr>
          <p:cNvSpPr>
            <a:spLocks noGrp="1"/>
          </p:cNvSpPr>
          <p:nvPr>
            <p:ph type="dt" sz="half" idx="10"/>
          </p:nvPr>
        </p:nvSpPr>
        <p:spPr/>
        <p:txBody>
          <a:bodyPr/>
          <a:lstStyle/>
          <a:p>
            <a:fld id="{5B3A7F8E-A4F4-431F-80E9-716D914E1DA7}" type="datetimeFigureOut">
              <a:rPr lang="de-DE" smtClean="0"/>
              <a:t>31.10.2025</a:t>
            </a:fld>
            <a:endParaRPr lang="de-DE"/>
          </a:p>
        </p:txBody>
      </p:sp>
      <p:sp>
        <p:nvSpPr>
          <p:cNvPr id="6" name="Fußzeilenplatzhalter 5">
            <a:extLst>
              <a:ext uri="{FF2B5EF4-FFF2-40B4-BE49-F238E27FC236}">
                <a16:creationId xmlns:a16="http://schemas.microsoft.com/office/drawing/2014/main" id="{9333F7BA-8476-1328-A9EC-DD6B39605F1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68DF84B-ED66-4A2D-1A75-839388B31738}"/>
              </a:ext>
            </a:extLst>
          </p:cNvPr>
          <p:cNvSpPr>
            <a:spLocks noGrp="1"/>
          </p:cNvSpPr>
          <p:nvPr>
            <p:ph type="sldNum" sz="quarter" idx="12"/>
          </p:nvPr>
        </p:nvSpPr>
        <p:spPr/>
        <p:txBody>
          <a:bodyPr/>
          <a:lstStyle/>
          <a:p>
            <a:fld id="{DBDDEDEA-8965-4196-A9DB-925C85A01FE3}" type="slidenum">
              <a:rPr lang="de-DE" smtClean="0"/>
              <a:t>‹Nr.›</a:t>
            </a:fld>
            <a:endParaRPr lang="de-DE"/>
          </a:p>
        </p:txBody>
      </p:sp>
    </p:spTree>
    <p:extLst>
      <p:ext uri="{BB962C8B-B14F-4D97-AF65-F5344CB8AC3E}">
        <p14:creationId xmlns:p14="http://schemas.microsoft.com/office/powerpoint/2010/main" val="29901858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3A28B-E310-DBD3-BB50-80A9E4145B2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3666DB96-D671-EE7E-AD5A-E713499B3EF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C7EC446-CACB-3BD1-3BC4-AF47DE2BC51D}"/>
              </a:ext>
            </a:extLst>
          </p:cNvPr>
          <p:cNvSpPr>
            <a:spLocks noGrp="1"/>
          </p:cNvSpPr>
          <p:nvPr>
            <p:ph type="dt" sz="half" idx="10"/>
          </p:nvPr>
        </p:nvSpPr>
        <p:spPr/>
        <p:txBody>
          <a:bodyPr/>
          <a:lstStyle/>
          <a:p>
            <a:fld id="{5B3A7F8E-A4F4-431F-80E9-716D914E1DA7}" type="datetimeFigureOut">
              <a:rPr lang="de-DE" smtClean="0"/>
              <a:t>31.10.2025</a:t>
            </a:fld>
            <a:endParaRPr lang="de-DE"/>
          </a:p>
        </p:txBody>
      </p:sp>
      <p:sp>
        <p:nvSpPr>
          <p:cNvPr id="5" name="Fußzeilenplatzhalter 4">
            <a:extLst>
              <a:ext uri="{FF2B5EF4-FFF2-40B4-BE49-F238E27FC236}">
                <a16:creationId xmlns:a16="http://schemas.microsoft.com/office/drawing/2014/main" id="{5E00A000-5C99-FDF0-FBF9-8E653AF7548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C878C59-1288-5657-A2F4-9ECB5A076446}"/>
              </a:ext>
            </a:extLst>
          </p:cNvPr>
          <p:cNvSpPr>
            <a:spLocks noGrp="1"/>
          </p:cNvSpPr>
          <p:nvPr>
            <p:ph type="sldNum" sz="quarter" idx="12"/>
          </p:nvPr>
        </p:nvSpPr>
        <p:spPr/>
        <p:txBody>
          <a:bodyPr/>
          <a:lstStyle/>
          <a:p>
            <a:fld id="{DBDDEDEA-8965-4196-A9DB-925C85A01FE3}" type="slidenum">
              <a:rPr lang="de-DE" smtClean="0"/>
              <a:t>‹Nr.›</a:t>
            </a:fld>
            <a:endParaRPr lang="de-DE"/>
          </a:p>
        </p:txBody>
      </p:sp>
    </p:spTree>
    <p:extLst>
      <p:ext uri="{BB962C8B-B14F-4D97-AF65-F5344CB8AC3E}">
        <p14:creationId xmlns:p14="http://schemas.microsoft.com/office/powerpoint/2010/main" val="27804621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1C9D81A-EA2C-C3F5-6FD0-CDD15354FCB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BEE146CB-A6D9-0EF0-1B61-DC2D279986B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06993C2-4BB6-B17A-A584-7EFE68E0BE22}"/>
              </a:ext>
            </a:extLst>
          </p:cNvPr>
          <p:cNvSpPr>
            <a:spLocks noGrp="1"/>
          </p:cNvSpPr>
          <p:nvPr>
            <p:ph type="dt" sz="half" idx="10"/>
          </p:nvPr>
        </p:nvSpPr>
        <p:spPr/>
        <p:txBody>
          <a:bodyPr/>
          <a:lstStyle/>
          <a:p>
            <a:fld id="{5B3A7F8E-A4F4-431F-80E9-716D914E1DA7}" type="datetimeFigureOut">
              <a:rPr lang="de-DE" smtClean="0"/>
              <a:t>31.10.2025</a:t>
            </a:fld>
            <a:endParaRPr lang="de-DE"/>
          </a:p>
        </p:txBody>
      </p:sp>
      <p:sp>
        <p:nvSpPr>
          <p:cNvPr id="5" name="Fußzeilenplatzhalter 4">
            <a:extLst>
              <a:ext uri="{FF2B5EF4-FFF2-40B4-BE49-F238E27FC236}">
                <a16:creationId xmlns:a16="http://schemas.microsoft.com/office/drawing/2014/main" id="{A9B911F0-81DD-3F57-91A8-C4AC0336070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F30F7AD-4640-6568-98FE-48F60114B144}"/>
              </a:ext>
            </a:extLst>
          </p:cNvPr>
          <p:cNvSpPr>
            <a:spLocks noGrp="1"/>
          </p:cNvSpPr>
          <p:nvPr>
            <p:ph type="sldNum" sz="quarter" idx="12"/>
          </p:nvPr>
        </p:nvSpPr>
        <p:spPr/>
        <p:txBody>
          <a:bodyPr/>
          <a:lstStyle/>
          <a:p>
            <a:fld id="{DBDDEDEA-8965-4196-A9DB-925C85A01FE3}" type="slidenum">
              <a:rPr lang="de-DE" smtClean="0"/>
              <a:t>‹Nr.›</a:t>
            </a:fld>
            <a:endParaRPr lang="de-DE"/>
          </a:p>
        </p:txBody>
      </p:sp>
    </p:spTree>
    <p:extLst>
      <p:ext uri="{BB962C8B-B14F-4D97-AF65-F5344CB8AC3E}">
        <p14:creationId xmlns:p14="http://schemas.microsoft.com/office/powerpoint/2010/main" val="1552565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5 Kapiteltrenner Rot">
    <p:bg>
      <p:bgPr>
        <a:solidFill>
          <a:srgbClr val="FF5A5E"/>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4C908D1-8131-03B7-50D9-E1FA6A3196BC}"/>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7C6FFA06-3F15-B4EB-D5B7-EACAE93C511F}"/>
              </a:ext>
            </a:extLst>
          </p:cNvPr>
          <p:cNvPicPr>
            <a:picLocks noChangeAspect="1"/>
          </p:cNvPicPr>
          <p:nvPr userDrawn="1"/>
        </p:nvPicPr>
        <p:blipFill rotWithShape="1">
          <a:blip r:embed="rId2"/>
          <a:srcRect t="51417" r="73363"/>
          <a:stretch/>
        </p:blipFill>
        <p:spPr>
          <a:xfrm rot="16200000">
            <a:off x="518332" y="-781804"/>
            <a:ext cx="2360433" cy="3645070"/>
          </a:xfrm>
          <a:prstGeom prst="rect">
            <a:avLst/>
          </a:prstGeom>
        </p:spPr>
      </p:pic>
      <p:sp>
        <p:nvSpPr>
          <p:cNvPr id="14" name="Textplatzhalter 2">
            <a:extLst>
              <a:ext uri="{FF2B5EF4-FFF2-40B4-BE49-F238E27FC236}">
                <a16:creationId xmlns:a16="http://schemas.microsoft.com/office/drawing/2014/main" id="{2DE9AC47-12C7-B0E1-CE84-F7DF8248C0AD}"/>
              </a:ext>
            </a:extLst>
          </p:cNvPr>
          <p:cNvSpPr>
            <a:spLocks noGrp="1"/>
          </p:cNvSpPr>
          <p:nvPr>
            <p:ph type="body" idx="10" hasCustomPrompt="1"/>
          </p:nvPr>
        </p:nvSpPr>
        <p:spPr>
          <a:xfrm>
            <a:off x="831850" y="4632476"/>
            <a:ext cx="6896440" cy="437055"/>
          </a:xfrm>
          <a:prstGeom prst="roundRect">
            <a:avLst>
              <a:gd name="adj" fmla="val 5857"/>
            </a:avLst>
          </a:prstGeom>
          <a:solidFill>
            <a:schemeClr val="tx2"/>
          </a:solidFill>
        </p:spPr>
        <p:txBody>
          <a:bodyPr wrap="none" anchor="ctr" anchorCtr="0">
            <a:spAutoFit/>
          </a:bodyPr>
          <a:lstStyle>
            <a:lvl1pPr marL="0" indent="0">
              <a:buNone/>
              <a:defRPr sz="2400" b="1" i="0">
                <a:solidFill>
                  <a:schemeClr val="bg1">
                    <a:lumMod val="10000"/>
                  </a:schemeClr>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Lorem</a:t>
            </a:r>
            <a:r>
              <a:rPr lang="de-DE"/>
              <a:t> </a:t>
            </a:r>
            <a:r>
              <a:rPr lang="de-DE" err="1"/>
              <a:t>ipsum</a:t>
            </a:r>
            <a:r>
              <a:rPr lang="de-DE"/>
              <a:t> </a:t>
            </a:r>
            <a:r>
              <a:rPr lang="de-DE" err="1"/>
              <a:t>dolor</a:t>
            </a:r>
            <a:r>
              <a:rPr lang="de-DE"/>
              <a:t> </a:t>
            </a:r>
            <a:r>
              <a:rPr lang="de-DE" err="1"/>
              <a:t>sit</a:t>
            </a:r>
            <a:r>
              <a:rPr lang="de-DE"/>
              <a:t>.</a:t>
            </a:r>
          </a:p>
        </p:txBody>
      </p:sp>
      <p:sp>
        <p:nvSpPr>
          <p:cNvPr id="17" name="Titel 1">
            <a:extLst>
              <a:ext uri="{FF2B5EF4-FFF2-40B4-BE49-F238E27FC236}">
                <a16:creationId xmlns:a16="http://schemas.microsoft.com/office/drawing/2014/main" id="{B1A5E9A7-0B1E-3F82-1BF4-C9CCDA6CBBE6}"/>
              </a:ext>
            </a:extLst>
          </p:cNvPr>
          <p:cNvSpPr>
            <a:spLocks noGrp="1"/>
          </p:cNvSpPr>
          <p:nvPr>
            <p:ph type="title" hasCustomPrompt="1"/>
          </p:nvPr>
        </p:nvSpPr>
        <p:spPr>
          <a:xfrm>
            <a:off x="831850" y="1709738"/>
            <a:ext cx="10515600" cy="2852737"/>
          </a:xfrm>
          <a:prstGeom prst="rect">
            <a:avLst/>
          </a:prstGeom>
        </p:spPr>
        <p:txBody>
          <a:bodyPr anchor="b"/>
          <a:lstStyle>
            <a:lvl1pPr>
              <a:defRPr sz="6000" b="0">
                <a:solidFill>
                  <a:schemeClr val="accent5"/>
                </a:solidFill>
                <a:latin typeface="Arial" panose="020B0604020202020204" pitchFamily="34" charset="0"/>
                <a:cs typeface="Arial" panose="020B0604020202020204" pitchFamily="34" charset="0"/>
              </a:defRPr>
            </a:lvl1pPr>
          </a:lstStyle>
          <a:p>
            <a:r>
              <a:rPr lang="de-DE"/>
              <a:t>Kapitelüberschrift, </a:t>
            </a:r>
            <a:br>
              <a:rPr lang="de-DE"/>
            </a:br>
            <a:r>
              <a:rPr lang="de-DE"/>
              <a:t>die über zwei oder drei Zeilen laufen kann</a:t>
            </a:r>
          </a:p>
        </p:txBody>
      </p:sp>
      <p:pic>
        <p:nvPicPr>
          <p:cNvPr id="11" name="Grafik 10">
            <a:extLst>
              <a:ext uri="{FF2B5EF4-FFF2-40B4-BE49-F238E27FC236}">
                <a16:creationId xmlns:a16="http://schemas.microsoft.com/office/drawing/2014/main" id="{BDB377DC-9E94-4CAE-EDD7-57A3656407B7}"/>
              </a:ext>
            </a:extLst>
          </p:cNvPr>
          <p:cNvPicPr>
            <a:picLocks noChangeAspect="1"/>
          </p:cNvPicPr>
          <p:nvPr userDrawn="1"/>
        </p:nvPicPr>
        <p:blipFill>
          <a:blip r:embed="rId3"/>
          <a:srcRect/>
          <a:stretch/>
        </p:blipFill>
        <p:spPr>
          <a:xfrm>
            <a:off x="7195120" y="3816014"/>
            <a:ext cx="2999291" cy="3041986"/>
          </a:xfrm>
          <a:prstGeom prst="rect">
            <a:avLst/>
          </a:prstGeom>
        </p:spPr>
      </p:pic>
      <p:pic>
        <p:nvPicPr>
          <p:cNvPr id="15" name="Grafik 14" descr="Ein Bild, das Screenshot, Muster, Schwarz, Dunkelheit enthält.&#10;&#10;Automatisch generierte Beschreibung">
            <a:extLst>
              <a:ext uri="{FF2B5EF4-FFF2-40B4-BE49-F238E27FC236}">
                <a16:creationId xmlns:a16="http://schemas.microsoft.com/office/drawing/2014/main" id="{5E2B9BA6-B12A-15DE-4314-7DD576AC6FD1}"/>
              </a:ext>
            </a:extLst>
          </p:cNvPr>
          <p:cNvPicPr>
            <a:picLocks noChangeAspect="1"/>
          </p:cNvPicPr>
          <p:nvPr userDrawn="1"/>
        </p:nvPicPr>
        <p:blipFill rotWithShape="1">
          <a:blip r:embed="rId4"/>
          <a:srcRect l="28959" t="29421" b="32217"/>
          <a:stretch/>
        </p:blipFill>
        <p:spPr>
          <a:xfrm>
            <a:off x="-1178155" y="5107738"/>
            <a:ext cx="5093872" cy="2328950"/>
          </a:xfrm>
          <a:prstGeom prst="rect">
            <a:avLst/>
          </a:prstGeom>
        </p:spPr>
      </p:pic>
      <p:pic>
        <p:nvPicPr>
          <p:cNvPr id="18" name="Grafik 17" descr="Ein Bild, das Screenshot, Schwarz enthält.&#10;&#10;Automatisch generierte Beschreibung">
            <a:extLst>
              <a:ext uri="{FF2B5EF4-FFF2-40B4-BE49-F238E27FC236}">
                <a16:creationId xmlns:a16="http://schemas.microsoft.com/office/drawing/2014/main" id="{39C9D692-ADBA-D71D-0477-32A76FB56089}"/>
              </a:ext>
            </a:extLst>
          </p:cNvPr>
          <p:cNvPicPr>
            <a:picLocks noChangeAspect="1"/>
          </p:cNvPicPr>
          <p:nvPr userDrawn="1"/>
        </p:nvPicPr>
        <p:blipFill rotWithShape="1">
          <a:blip r:embed="rId5"/>
          <a:srcRect l="26747" t="47401" b="30084"/>
          <a:stretch>
            <a:fillRect/>
          </a:stretch>
        </p:blipFill>
        <p:spPr>
          <a:xfrm rot="5400000">
            <a:off x="9389489" y="1649470"/>
            <a:ext cx="4459451" cy="1160509"/>
          </a:xfrm>
          <a:prstGeom prst="rect">
            <a:avLst/>
          </a:prstGeom>
        </p:spPr>
      </p:pic>
      <p:pic>
        <p:nvPicPr>
          <p:cNvPr id="19" name="Grafik 18">
            <a:extLst>
              <a:ext uri="{FF2B5EF4-FFF2-40B4-BE49-F238E27FC236}">
                <a16:creationId xmlns:a16="http://schemas.microsoft.com/office/drawing/2014/main" id="{90A15055-3619-055C-9FED-A3D03705B9FF}"/>
              </a:ext>
            </a:extLst>
          </p:cNvPr>
          <p:cNvPicPr>
            <a:picLocks noChangeAspect="1"/>
          </p:cNvPicPr>
          <p:nvPr userDrawn="1"/>
        </p:nvPicPr>
        <p:blipFill rotWithShape="1">
          <a:blip r:embed="rId6"/>
          <a:srcRect l="-1" t="26530" r="75430" b="28576"/>
          <a:stretch>
            <a:fillRect/>
          </a:stretch>
        </p:blipFill>
        <p:spPr>
          <a:xfrm rot="16200000">
            <a:off x="4975200" y="-476791"/>
            <a:ext cx="1743129" cy="2696710"/>
          </a:xfrm>
          <a:prstGeom prst="rect">
            <a:avLst/>
          </a:prstGeom>
        </p:spPr>
      </p:pic>
    </p:spTree>
    <p:extLst>
      <p:ext uri="{BB962C8B-B14F-4D97-AF65-F5344CB8AC3E}">
        <p14:creationId xmlns:p14="http://schemas.microsoft.com/office/powerpoint/2010/main" val="91326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6 Kapiteltrenner Beige">
    <p:bg>
      <p:bgPr>
        <a:solidFill>
          <a:srgbClr val="E6E0D6"/>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B40C0F9-B5B9-94EC-1542-AD000C6138F2}"/>
              </a:ext>
            </a:extLst>
          </p:cNvPr>
          <p:cNvSpPr/>
          <p:nvPr userDrawn="1"/>
        </p:nvSpPr>
        <p:spPr>
          <a:xfrm>
            <a:off x="0" y="0"/>
            <a:ext cx="12192000" cy="6858000"/>
          </a:xfrm>
          <a:prstGeom prst="rect">
            <a:avLst/>
          </a:prstGeom>
          <a:solidFill>
            <a:srgbClr val="E6E0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10B3AD23-9966-F8F5-51E6-CE987C1CEDE0}"/>
              </a:ext>
            </a:extLst>
          </p:cNvPr>
          <p:cNvPicPr>
            <a:picLocks noChangeAspect="1"/>
          </p:cNvPicPr>
          <p:nvPr userDrawn="1"/>
        </p:nvPicPr>
        <p:blipFill rotWithShape="1">
          <a:blip r:embed="rId2"/>
          <a:srcRect l="3187" r="76849"/>
          <a:stretch/>
        </p:blipFill>
        <p:spPr>
          <a:xfrm rot="5400000">
            <a:off x="2123267" y="2914142"/>
            <a:ext cx="1515980" cy="6429486"/>
          </a:xfrm>
          <a:prstGeom prst="rect">
            <a:avLst/>
          </a:prstGeom>
        </p:spPr>
      </p:pic>
      <p:sp>
        <p:nvSpPr>
          <p:cNvPr id="15" name="Textplatzhalter 2">
            <a:extLst>
              <a:ext uri="{FF2B5EF4-FFF2-40B4-BE49-F238E27FC236}">
                <a16:creationId xmlns:a16="http://schemas.microsoft.com/office/drawing/2014/main" id="{BC41F5D0-D249-6B84-74CB-7DE1553A6EFE}"/>
              </a:ext>
            </a:extLst>
          </p:cNvPr>
          <p:cNvSpPr>
            <a:spLocks noGrp="1"/>
          </p:cNvSpPr>
          <p:nvPr>
            <p:ph type="body" idx="10" hasCustomPrompt="1"/>
          </p:nvPr>
        </p:nvSpPr>
        <p:spPr>
          <a:xfrm>
            <a:off x="831850" y="4632476"/>
            <a:ext cx="6896440" cy="437055"/>
          </a:xfrm>
          <a:prstGeom prst="roundRect">
            <a:avLst>
              <a:gd name="adj" fmla="val 5857"/>
            </a:avLst>
          </a:prstGeom>
          <a:solidFill>
            <a:srgbClr val="FF5A5E"/>
          </a:solidFill>
        </p:spPr>
        <p:txBody>
          <a:bodyPr wrap="none" anchor="ctr" anchorCtr="0">
            <a:spAutoFit/>
          </a:bodyPr>
          <a:lstStyle>
            <a:lvl1pPr marL="0" indent="0">
              <a:buNone/>
              <a:defRPr sz="2400" b="1" i="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Lorem</a:t>
            </a:r>
            <a:r>
              <a:rPr lang="de-DE"/>
              <a:t> </a:t>
            </a:r>
            <a:r>
              <a:rPr lang="de-DE" err="1"/>
              <a:t>ipsum</a:t>
            </a:r>
            <a:r>
              <a:rPr lang="de-DE"/>
              <a:t> </a:t>
            </a:r>
            <a:r>
              <a:rPr lang="de-DE" err="1"/>
              <a:t>dolor</a:t>
            </a:r>
            <a:r>
              <a:rPr lang="de-DE"/>
              <a:t> </a:t>
            </a:r>
            <a:r>
              <a:rPr lang="de-DE" err="1"/>
              <a:t>sit</a:t>
            </a:r>
            <a:r>
              <a:rPr lang="de-DE"/>
              <a:t>.</a:t>
            </a:r>
          </a:p>
        </p:txBody>
      </p:sp>
      <p:pic>
        <p:nvPicPr>
          <p:cNvPr id="2" name="Grafik 1">
            <a:extLst>
              <a:ext uri="{FF2B5EF4-FFF2-40B4-BE49-F238E27FC236}">
                <a16:creationId xmlns:a16="http://schemas.microsoft.com/office/drawing/2014/main" id="{F126D0A8-8B7D-B2E6-3637-30D3DADE9442}"/>
              </a:ext>
            </a:extLst>
          </p:cNvPr>
          <p:cNvPicPr>
            <a:picLocks noChangeAspect="1"/>
          </p:cNvPicPr>
          <p:nvPr userDrawn="1"/>
        </p:nvPicPr>
        <p:blipFill rotWithShape="1">
          <a:blip r:embed="rId3"/>
          <a:srcRect l="7247" t="41728" b="29566"/>
          <a:stretch/>
        </p:blipFill>
        <p:spPr>
          <a:xfrm>
            <a:off x="0" y="-78731"/>
            <a:ext cx="5347034" cy="1401151"/>
          </a:xfrm>
          <a:prstGeom prst="rect">
            <a:avLst/>
          </a:prstGeom>
        </p:spPr>
      </p:pic>
      <p:pic>
        <p:nvPicPr>
          <p:cNvPr id="7" name="Grafik 6" descr="Ein Bild, das Schwarz, Screenshot, Dunkelheit, Kunst enthält.&#10;&#10;Automatisch generierte Beschreibung">
            <a:extLst>
              <a:ext uri="{FF2B5EF4-FFF2-40B4-BE49-F238E27FC236}">
                <a16:creationId xmlns:a16="http://schemas.microsoft.com/office/drawing/2014/main" id="{A30977FE-E85D-611C-669D-DAF84EBE896B}"/>
              </a:ext>
            </a:extLst>
          </p:cNvPr>
          <p:cNvPicPr>
            <a:picLocks noChangeAspect="1"/>
          </p:cNvPicPr>
          <p:nvPr userDrawn="1"/>
        </p:nvPicPr>
        <p:blipFill rotWithShape="1">
          <a:blip r:embed="rId4"/>
          <a:srcRect l="-1" t="59242" r="49737" b="4090"/>
          <a:stretch>
            <a:fillRect/>
          </a:stretch>
        </p:blipFill>
        <p:spPr>
          <a:xfrm>
            <a:off x="7842236" y="3648636"/>
            <a:ext cx="4349764" cy="2623578"/>
          </a:xfrm>
          <a:prstGeom prst="rect">
            <a:avLst/>
          </a:prstGeom>
        </p:spPr>
      </p:pic>
      <p:sp>
        <p:nvSpPr>
          <p:cNvPr id="3" name="Titel 1">
            <a:extLst>
              <a:ext uri="{FF2B5EF4-FFF2-40B4-BE49-F238E27FC236}">
                <a16:creationId xmlns:a16="http://schemas.microsoft.com/office/drawing/2014/main" id="{C7F9DF5A-A170-84AA-CA3A-304E4C2DBD74}"/>
              </a:ext>
            </a:extLst>
          </p:cNvPr>
          <p:cNvSpPr>
            <a:spLocks noGrp="1"/>
          </p:cNvSpPr>
          <p:nvPr>
            <p:ph type="title" hasCustomPrompt="1"/>
          </p:nvPr>
        </p:nvSpPr>
        <p:spPr>
          <a:xfrm>
            <a:off x="831850" y="1709738"/>
            <a:ext cx="10515600" cy="2852737"/>
          </a:xfrm>
          <a:prstGeom prst="rect">
            <a:avLst/>
          </a:prstGeom>
        </p:spPr>
        <p:txBody>
          <a:bodyPr anchor="b"/>
          <a:lstStyle>
            <a:lvl1pPr>
              <a:defRPr sz="6000" b="0">
                <a:solidFill>
                  <a:schemeClr val="bg1">
                    <a:lumMod val="10000"/>
                  </a:schemeClr>
                </a:solidFill>
                <a:latin typeface="Arial" panose="020B0604020202020204" pitchFamily="34" charset="0"/>
                <a:cs typeface="Arial" panose="020B0604020202020204" pitchFamily="34" charset="0"/>
              </a:defRPr>
            </a:lvl1pPr>
          </a:lstStyle>
          <a:p>
            <a:r>
              <a:rPr lang="de-DE"/>
              <a:t>Kapitelüberschrift, </a:t>
            </a:r>
            <a:br>
              <a:rPr lang="de-DE"/>
            </a:br>
            <a:r>
              <a:rPr lang="de-DE"/>
              <a:t>die über zwei oder drei Zeilen laufen kann</a:t>
            </a:r>
          </a:p>
        </p:txBody>
      </p:sp>
    </p:spTree>
    <p:extLst>
      <p:ext uri="{BB962C8B-B14F-4D97-AF65-F5344CB8AC3E}">
        <p14:creationId xmlns:p14="http://schemas.microsoft.com/office/powerpoint/2010/main" val="3566175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7 Kapiteltrenner mit Zahl Rot">
    <p:bg>
      <p:bgPr>
        <a:solidFill>
          <a:srgbClr val="FF5A5E"/>
        </a:solid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029FC96B-F056-E896-8A60-9B5C459DC313}"/>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1B5A2CC1-93A8-BB45-AF74-E1FA8F85482C}"/>
              </a:ext>
            </a:extLst>
          </p:cNvPr>
          <p:cNvPicPr>
            <a:picLocks noChangeAspect="1"/>
          </p:cNvPicPr>
          <p:nvPr userDrawn="1"/>
        </p:nvPicPr>
        <p:blipFill rotWithShape="1">
          <a:blip r:embed="rId2"/>
          <a:srcRect l="3774" t="58122" r="30003" b="5699"/>
          <a:stretch>
            <a:fillRect/>
          </a:stretch>
        </p:blipFill>
        <p:spPr>
          <a:xfrm>
            <a:off x="6111302" y="-278049"/>
            <a:ext cx="6012565" cy="2715664"/>
          </a:xfrm>
          <a:prstGeom prst="rect">
            <a:avLst/>
          </a:prstGeom>
        </p:spPr>
      </p:pic>
      <p:pic>
        <p:nvPicPr>
          <p:cNvPr id="4" name="Grafik 3">
            <a:extLst>
              <a:ext uri="{FF2B5EF4-FFF2-40B4-BE49-F238E27FC236}">
                <a16:creationId xmlns:a16="http://schemas.microsoft.com/office/drawing/2014/main" id="{D6F86AA4-D85B-85D6-20A4-75268D925AA9}"/>
              </a:ext>
            </a:extLst>
          </p:cNvPr>
          <p:cNvPicPr>
            <a:picLocks noChangeAspect="1"/>
          </p:cNvPicPr>
          <p:nvPr userDrawn="1"/>
        </p:nvPicPr>
        <p:blipFill rotWithShape="1">
          <a:blip r:embed="rId3"/>
          <a:srcRect l="25344" t="27067" r="5579" b="24538"/>
          <a:stretch>
            <a:fillRect/>
          </a:stretch>
        </p:blipFill>
        <p:spPr>
          <a:xfrm>
            <a:off x="-1" y="1046748"/>
            <a:ext cx="1636295" cy="1146394"/>
          </a:xfrm>
          <a:prstGeom prst="rect">
            <a:avLst/>
          </a:prstGeom>
        </p:spPr>
      </p:pic>
      <p:pic>
        <p:nvPicPr>
          <p:cNvPr id="12" name="Grafik 11">
            <a:extLst>
              <a:ext uri="{FF2B5EF4-FFF2-40B4-BE49-F238E27FC236}">
                <a16:creationId xmlns:a16="http://schemas.microsoft.com/office/drawing/2014/main" id="{56A3B2E6-678A-8FC9-B52C-B3EC56D52250}"/>
              </a:ext>
            </a:extLst>
          </p:cNvPr>
          <p:cNvPicPr>
            <a:picLocks noChangeAspect="1"/>
          </p:cNvPicPr>
          <p:nvPr userDrawn="1"/>
        </p:nvPicPr>
        <p:blipFill rotWithShape="1">
          <a:blip r:embed="rId4"/>
          <a:srcRect l="76030" t="26345" b="27766"/>
          <a:stretch/>
        </p:blipFill>
        <p:spPr>
          <a:xfrm rot="16200000">
            <a:off x="5319723" y="5113220"/>
            <a:ext cx="1478323" cy="2396246"/>
          </a:xfrm>
          <a:prstGeom prst="rect">
            <a:avLst/>
          </a:prstGeom>
        </p:spPr>
      </p:pic>
      <p:pic>
        <p:nvPicPr>
          <p:cNvPr id="13" name="Grafik 12">
            <a:extLst>
              <a:ext uri="{FF2B5EF4-FFF2-40B4-BE49-F238E27FC236}">
                <a16:creationId xmlns:a16="http://schemas.microsoft.com/office/drawing/2014/main" id="{4AD449D4-B716-3F43-2444-209984FC3821}"/>
              </a:ext>
            </a:extLst>
          </p:cNvPr>
          <p:cNvPicPr>
            <a:picLocks noChangeAspect="1"/>
          </p:cNvPicPr>
          <p:nvPr userDrawn="1"/>
        </p:nvPicPr>
        <p:blipFill>
          <a:blip r:embed="rId5"/>
          <a:srcRect t="40514"/>
          <a:stretch>
            <a:fillRect/>
          </a:stretch>
        </p:blipFill>
        <p:spPr>
          <a:xfrm>
            <a:off x="2657545" y="-1"/>
            <a:ext cx="3423155" cy="2065277"/>
          </a:xfrm>
          <a:prstGeom prst="rect">
            <a:avLst/>
          </a:prstGeom>
        </p:spPr>
      </p:pic>
      <p:sp>
        <p:nvSpPr>
          <p:cNvPr id="14" name="Textplatzhalter 2">
            <a:extLst>
              <a:ext uri="{FF2B5EF4-FFF2-40B4-BE49-F238E27FC236}">
                <a16:creationId xmlns:a16="http://schemas.microsoft.com/office/drawing/2014/main" id="{2DE9AC47-12C7-B0E1-CE84-F7DF8248C0AD}"/>
              </a:ext>
            </a:extLst>
          </p:cNvPr>
          <p:cNvSpPr>
            <a:spLocks noGrp="1"/>
          </p:cNvSpPr>
          <p:nvPr>
            <p:ph type="body" idx="10" hasCustomPrompt="1"/>
          </p:nvPr>
        </p:nvSpPr>
        <p:spPr>
          <a:xfrm>
            <a:off x="831850" y="5162573"/>
            <a:ext cx="6896440" cy="437055"/>
          </a:xfrm>
          <a:prstGeom prst="roundRect">
            <a:avLst>
              <a:gd name="adj" fmla="val 5857"/>
            </a:avLst>
          </a:prstGeom>
          <a:solidFill>
            <a:schemeClr val="tx2"/>
          </a:solidFill>
        </p:spPr>
        <p:txBody>
          <a:bodyPr wrap="none" anchor="ctr" anchorCtr="0">
            <a:spAutoFit/>
          </a:bodyPr>
          <a:lstStyle>
            <a:lvl1pPr marL="0" indent="0">
              <a:buNone/>
              <a:defRPr sz="2400" b="1" i="0">
                <a:solidFill>
                  <a:schemeClr val="bg1">
                    <a:lumMod val="10000"/>
                  </a:schemeClr>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Lorem</a:t>
            </a:r>
            <a:r>
              <a:rPr lang="de-DE"/>
              <a:t> </a:t>
            </a:r>
            <a:r>
              <a:rPr lang="de-DE" err="1"/>
              <a:t>ipsum</a:t>
            </a:r>
            <a:r>
              <a:rPr lang="de-DE"/>
              <a:t> </a:t>
            </a:r>
            <a:r>
              <a:rPr lang="de-DE" err="1"/>
              <a:t>dolor</a:t>
            </a:r>
            <a:r>
              <a:rPr lang="de-DE"/>
              <a:t> </a:t>
            </a:r>
            <a:r>
              <a:rPr lang="de-DE" err="1"/>
              <a:t>sit</a:t>
            </a:r>
            <a:r>
              <a:rPr lang="de-DE"/>
              <a:t>.</a:t>
            </a:r>
          </a:p>
        </p:txBody>
      </p:sp>
      <p:sp>
        <p:nvSpPr>
          <p:cNvPr id="17" name="Titel 1">
            <a:extLst>
              <a:ext uri="{FF2B5EF4-FFF2-40B4-BE49-F238E27FC236}">
                <a16:creationId xmlns:a16="http://schemas.microsoft.com/office/drawing/2014/main" id="{B1A5E9A7-0B1E-3F82-1BF4-C9CCDA6CBBE6}"/>
              </a:ext>
            </a:extLst>
          </p:cNvPr>
          <p:cNvSpPr>
            <a:spLocks noGrp="1"/>
          </p:cNvSpPr>
          <p:nvPr>
            <p:ph type="title" hasCustomPrompt="1"/>
          </p:nvPr>
        </p:nvSpPr>
        <p:spPr>
          <a:xfrm>
            <a:off x="831850" y="2288995"/>
            <a:ext cx="10515600" cy="2852737"/>
          </a:xfrm>
          <a:prstGeom prst="rect">
            <a:avLst/>
          </a:prstGeom>
        </p:spPr>
        <p:txBody>
          <a:bodyPr anchor="b"/>
          <a:lstStyle>
            <a:lvl1pPr>
              <a:defRPr sz="6000" b="0">
                <a:solidFill>
                  <a:schemeClr val="accent5"/>
                </a:solidFill>
                <a:latin typeface="Arial" panose="020B0604020202020204" pitchFamily="34" charset="0"/>
                <a:cs typeface="Arial" panose="020B0604020202020204" pitchFamily="34" charset="0"/>
              </a:defRPr>
            </a:lvl1pPr>
          </a:lstStyle>
          <a:p>
            <a:r>
              <a:rPr lang="de-DE"/>
              <a:t>Kapitelüberschrift, </a:t>
            </a:r>
            <a:br>
              <a:rPr lang="de-DE"/>
            </a:br>
            <a:r>
              <a:rPr lang="de-DE"/>
              <a:t>die über zwei oder drei Zeilen laufen kann</a:t>
            </a:r>
          </a:p>
        </p:txBody>
      </p:sp>
      <p:sp>
        <p:nvSpPr>
          <p:cNvPr id="2" name="Textplatzhalter 2">
            <a:extLst>
              <a:ext uri="{FF2B5EF4-FFF2-40B4-BE49-F238E27FC236}">
                <a16:creationId xmlns:a16="http://schemas.microsoft.com/office/drawing/2014/main" id="{DCFE734C-0008-9EBC-3623-08D519117647}"/>
              </a:ext>
            </a:extLst>
          </p:cNvPr>
          <p:cNvSpPr>
            <a:spLocks noGrp="1"/>
          </p:cNvSpPr>
          <p:nvPr>
            <p:ph type="body" idx="11" hasCustomPrompt="1"/>
          </p:nvPr>
        </p:nvSpPr>
        <p:spPr>
          <a:xfrm>
            <a:off x="861670" y="1303277"/>
            <a:ext cx="483637" cy="658832"/>
          </a:xfrm>
          <a:prstGeom prst="roundRect">
            <a:avLst>
              <a:gd name="adj" fmla="val 5857"/>
            </a:avLst>
          </a:prstGeom>
          <a:noFill/>
        </p:spPr>
        <p:txBody>
          <a:bodyPr wrap="none" anchor="ctr" anchorCtr="0">
            <a:spAutoFit/>
          </a:bodyPr>
          <a:lstStyle>
            <a:lvl1pPr marL="0" indent="0">
              <a:buNone/>
              <a:defRPr sz="4000" b="1" i="0">
                <a:solidFill>
                  <a:schemeClr val="bg1">
                    <a:lumMod val="10000"/>
                  </a:schemeClr>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1</a:t>
            </a:r>
          </a:p>
        </p:txBody>
      </p:sp>
    </p:spTree>
    <p:extLst>
      <p:ext uri="{BB962C8B-B14F-4D97-AF65-F5344CB8AC3E}">
        <p14:creationId xmlns:p14="http://schemas.microsoft.com/office/powerpoint/2010/main" val="143365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8 Kapiteltrenner mit Zahl Beige">
    <p:bg>
      <p:bgPr>
        <a:solidFill>
          <a:srgbClr val="E6E0D6"/>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DDB4C91-3653-FDDD-5712-11D77755E9B2}"/>
              </a:ext>
            </a:extLst>
          </p:cNvPr>
          <p:cNvSpPr/>
          <p:nvPr userDrawn="1"/>
        </p:nvSpPr>
        <p:spPr>
          <a:xfrm>
            <a:off x="0" y="-1"/>
            <a:ext cx="12192000" cy="6867410"/>
          </a:xfrm>
          <a:prstGeom prst="rect">
            <a:avLst/>
          </a:prstGeom>
          <a:solidFill>
            <a:srgbClr val="E6E0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Schwarz, Screenshot, Dunkelheit, Kunst enthält.&#10;&#10;Automatisch generierte Beschreibung">
            <a:extLst>
              <a:ext uri="{FF2B5EF4-FFF2-40B4-BE49-F238E27FC236}">
                <a16:creationId xmlns:a16="http://schemas.microsoft.com/office/drawing/2014/main" id="{1D82626D-9648-2ECE-AF1F-73D1689900E2}"/>
              </a:ext>
            </a:extLst>
          </p:cNvPr>
          <p:cNvPicPr>
            <a:picLocks noChangeAspect="1"/>
          </p:cNvPicPr>
          <p:nvPr userDrawn="1"/>
        </p:nvPicPr>
        <p:blipFill rotWithShape="1">
          <a:blip r:embed="rId2"/>
          <a:srcRect t="62723" r="28860" b="4090"/>
          <a:stretch>
            <a:fillRect/>
          </a:stretch>
        </p:blipFill>
        <p:spPr>
          <a:xfrm>
            <a:off x="5527973" y="-1"/>
            <a:ext cx="6651327" cy="2565401"/>
          </a:xfrm>
          <a:prstGeom prst="rect">
            <a:avLst/>
          </a:prstGeom>
        </p:spPr>
      </p:pic>
      <p:pic>
        <p:nvPicPr>
          <p:cNvPr id="22" name="Grafik 21">
            <a:extLst>
              <a:ext uri="{FF2B5EF4-FFF2-40B4-BE49-F238E27FC236}">
                <a16:creationId xmlns:a16="http://schemas.microsoft.com/office/drawing/2014/main" id="{ADB7E0F6-72AC-8859-E72D-5BE9FDBAF130}"/>
              </a:ext>
            </a:extLst>
          </p:cNvPr>
          <p:cNvPicPr>
            <a:picLocks noChangeAspect="1"/>
          </p:cNvPicPr>
          <p:nvPr userDrawn="1"/>
        </p:nvPicPr>
        <p:blipFill rotWithShape="1">
          <a:blip r:embed="rId3"/>
          <a:srcRect l="27472" t="27472" r="6286" b="29011"/>
          <a:stretch>
            <a:fillRect/>
          </a:stretch>
        </p:blipFill>
        <p:spPr>
          <a:xfrm>
            <a:off x="-1" y="1034717"/>
            <a:ext cx="1648327" cy="1082842"/>
          </a:xfrm>
          <a:prstGeom prst="rect">
            <a:avLst/>
          </a:prstGeom>
        </p:spPr>
      </p:pic>
      <p:sp>
        <p:nvSpPr>
          <p:cNvPr id="5" name="Textplatzhalter 2">
            <a:extLst>
              <a:ext uri="{FF2B5EF4-FFF2-40B4-BE49-F238E27FC236}">
                <a16:creationId xmlns:a16="http://schemas.microsoft.com/office/drawing/2014/main" id="{582CDD2D-9616-41DF-D92C-EF26E8FB1A2E}"/>
              </a:ext>
            </a:extLst>
          </p:cNvPr>
          <p:cNvSpPr>
            <a:spLocks noGrp="1"/>
          </p:cNvSpPr>
          <p:nvPr>
            <p:ph type="body" idx="13" hasCustomPrompt="1"/>
          </p:nvPr>
        </p:nvSpPr>
        <p:spPr>
          <a:xfrm>
            <a:off x="861670" y="1303277"/>
            <a:ext cx="483637" cy="658832"/>
          </a:xfrm>
          <a:prstGeom prst="roundRect">
            <a:avLst>
              <a:gd name="adj" fmla="val 5857"/>
            </a:avLst>
          </a:prstGeom>
          <a:noFill/>
        </p:spPr>
        <p:txBody>
          <a:bodyPr wrap="none" anchor="ctr" anchorCtr="0">
            <a:spAutoFit/>
          </a:bodyPr>
          <a:lstStyle>
            <a:lvl1pPr marL="0" indent="0">
              <a:buNone/>
              <a:defRPr sz="4000" b="1" i="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1</a:t>
            </a:r>
          </a:p>
        </p:txBody>
      </p:sp>
      <p:pic>
        <p:nvPicPr>
          <p:cNvPr id="2" name="Grafik 1">
            <a:extLst>
              <a:ext uri="{FF2B5EF4-FFF2-40B4-BE49-F238E27FC236}">
                <a16:creationId xmlns:a16="http://schemas.microsoft.com/office/drawing/2014/main" id="{36D35BD7-930C-C5B3-F93E-73803717AF00}"/>
              </a:ext>
            </a:extLst>
          </p:cNvPr>
          <p:cNvPicPr>
            <a:picLocks noChangeAspect="1"/>
          </p:cNvPicPr>
          <p:nvPr userDrawn="1"/>
        </p:nvPicPr>
        <p:blipFill rotWithShape="1">
          <a:blip r:embed="rId4"/>
          <a:srcRect l="3780" t="27123" r="78339" b="27120"/>
          <a:stretch/>
        </p:blipFill>
        <p:spPr>
          <a:xfrm rot="5400000">
            <a:off x="1919037" y="5107407"/>
            <a:ext cx="1227221" cy="2658979"/>
          </a:xfrm>
          <a:prstGeom prst="rect">
            <a:avLst/>
          </a:prstGeom>
        </p:spPr>
      </p:pic>
      <p:pic>
        <p:nvPicPr>
          <p:cNvPr id="7" name="Grafik 6">
            <a:extLst>
              <a:ext uri="{FF2B5EF4-FFF2-40B4-BE49-F238E27FC236}">
                <a16:creationId xmlns:a16="http://schemas.microsoft.com/office/drawing/2014/main" id="{4ADE15AC-15C7-87F0-3933-151301F5CB81}"/>
              </a:ext>
            </a:extLst>
          </p:cNvPr>
          <p:cNvPicPr>
            <a:picLocks noChangeAspect="1"/>
          </p:cNvPicPr>
          <p:nvPr userDrawn="1"/>
        </p:nvPicPr>
        <p:blipFill rotWithShape="1">
          <a:blip r:embed="rId5"/>
          <a:srcRect l="3629" t="47655" b="29566"/>
          <a:stretch/>
        </p:blipFill>
        <p:spPr>
          <a:xfrm>
            <a:off x="2606250" y="-96253"/>
            <a:ext cx="7815424" cy="1564106"/>
          </a:xfrm>
          <a:prstGeom prst="rect">
            <a:avLst/>
          </a:prstGeom>
        </p:spPr>
      </p:pic>
      <p:sp>
        <p:nvSpPr>
          <p:cNvPr id="8" name="Textplatzhalter 2">
            <a:extLst>
              <a:ext uri="{FF2B5EF4-FFF2-40B4-BE49-F238E27FC236}">
                <a16:creationId xmlns:a16="http://schemas.microsoft.com/office/drawing/2014/main" id="{D2D3610C-B050-B34B-2104-205204A52786}"/>
              </a:ext>
            </a:extLst>
          </p:cNvPr>
          <p:cNvSpPr>
            <a:spLocks noGrp="1"/>
          </p:cNvSpPr>
          <p:nvPr>
            <p:ph type="body" idx="10" hasCustomPrompt="1"/>
          </p:nvPr>
        </p:nvSpPr>
        <p:spPr>
          <a:xfrm>
            <a:off x="831850" y="5162573"/>
            <a:ext cx="6896440" cy="437055"/>
          </a:xfrm>
          <a:prstGeom prst="roundRect">
            <a:avLst>
              <a:gd name="adj" fmla="val 5857"/>
            </a:avLst>
          </a:prstGeom>
          <a:solidFill>
            <a:schemeClr val="tx1"/>
          </a:solidFill>
        </p:spPr>
        <p:txBody>
          <a:bodyPr wrap="none" anchor="ctr" anchorCtr="0">
            <a:spAutoFit/>
          </a:bodyPr>
          <a:lstStyle>
            <a:lvl1pPr marL="0" indent="0">
              <a:buNone/>
              <a:defRPr sz="2400" b="1" i="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Lorem</a:t>
            </a:r>
            <a:r>
              <a:rPr lang="de-DE"/>
              <a:t> </a:t>
            </a:r>
            <a:r>
              <a:rPr lang="de-DE" err="1"/>
              <a:t>ipsum</a:t>
            </a:r>
            <a:r>
              <a:rPr lang="de-DE"/>
              <a:t> </a:t>
            </a:r>
            <a:r>
              <a:rPr lang="de-DE" err="1"/>
              <a:t>dolor</a:t>
            </a:r>
            <a:r>
              <a:rPr lang="de-DE"/>
              <a:t> </a:t>
            </a:r>
            <a:r>
              <a:rPr lang="de-DE" err="1"/>
              <a:t>sit</a:t>
            </a:r>
            <a:r>
              <a:rPr lang="de-DE"/>
              <a:t>.</a:t>
            </a:r>
          </a:p>
        </p:txBody>
      </p:sp>
      <p:sp>
        <p:nvSpPr>
          <p:cNvPr id="10" name="Titel 1">
            <a:extLst>
              <a:ext uri="{FF2B5EF4-FFF2-40B4-BE49-F238E27FC236}">
                <a16:creationId xmlns:a16="http://schemas.microsoft.com/office/drawing/2014/main" id="{A67A6810-34E7-E583-254A-0A69703AA5E7}"/>
              </a:ext>
            </a:extLst>
          </p:cNvPr>
          <p:cNvSpPr>
            <a:spLocks noGrp="1"/>
          </p:cNvSpPr>
          <p:nvPr>
            <p:ph type="title" hasCustomPrompt="1"/>
          </p:nvPr>
        </p:nvSpPr>
        <p:spPr>
          <a:xfrm>
            <a:off x="831850" y="2288995"/>
            <a:ext cx="10515600" cy="2852737"/>
          </a:xfrm>
          <a:prstGeom prst="rect">
            <a:avLst/>
          </a:prstGeom>
        </p:spPr>
        <p:txBody>
          <a:bodyPr anchor="b"/>
          <a:lstStyle>
            <a:lvl1pPr>
              <a:defRPr sz="6000" b="0">
                <a:solidFill>
                  <a:schemeClr val="bg1">
                    <a:lumMod val="10000"/>
                  </a:schemeClr>
                </a:solidFill>
                <a:latin typeface="Arial" panose="020B0604020202020204" pitchFamily="34" charset="0"/>
                <a:cs typeface="Arial" panose="020B0604020202020204" pitchFamily="34" charset="0"/>
              </a:defRPr>
            </a:lvl1pPr>
          </a:lstStyle>
          <a:p>
            <a:r>
              <a:rPr lang="de-DE"/>
              <a:t>Kapitelüberschrift, </a:t>
            </a:r>
            <a:br>
              <a:rPr lang="de-DE"/>
            </a:br>
            <a:r>
              <a:rPr lang="de-DE"/>
              <a:t>die über zwei oder drei Zeilen laufen kann</a:t>
            </a:r>
          </a:p>
        </p:txBody>
      </p:sp>
    </p:spTree>
    <p:extLst>
      <p:ext uri="{BB962C8B-B14F-4D97-AF65-F5344CB8AC3E}">
        <p14:creationId xmlns:p14="http://schemas.microsoft.com/office/powerpoint/2010/main" val="735035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9 Bilderlayout Beige">
    <p:bg>
      <p:bgPr>
        <a:solidFill>
          <a:srgbClr val="E6E0D6"/>
        </a:solidFill>
        <a:effectLst/>
      </p:bgPr>
    </p:bg>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6BEB53D4-502F-4604-1BAF-16D064830428}"/>
              </a:ext>
            </a:extLst>
          </p:cNvPr>
          <p:cNvSpPr>
            <a:spLocks noGrp="1"/>
          </p:cNvSpPr>
          <p:nvPr>
            <p:ph type="body" idx="10" hasCustomPrompt="1"/>
          </p:nvPr>
        </p:nvSpPr>
        <p:spPr>
          <a:xfrm>
            <a:off x="850075" y="342151"/>
            <a:ext cx="7021829" cy="365125"/>
          </a:xfrm>
          <a:prstGeom prst="rect">
            <a:avLst/>
          </a:prstGeom>
          <a:noFill/>
        </p:spPr>
        <p:txBody>
          <a:bodyPr/>
          <a:lstStyle>
            <a:lvl1pPr marL="0" indent="0">
              <a:buFont typeface="Arial" panose="020B0604020202020204" pitchFamily="34" charset="0"/>
              <a:buNone/>
              <a:defRPr sz="1400" b="1" i="0">
                <a:solidFill>
                  <a:schemeClr val="tx1"/>
                </a:solidFill>
                <a:latin typeface="Arial" panose="020B0604020202020204" pitchFamily="34" charset="0"/>
                <a:ea typeface="Roboto"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Kapitel</a:t>
            </a:r>
          </a:p>
        </p:txBody>
      </p:sp>
      <p:sp>
        <p:nvSpPr>
          <p:cNvPr id="16" name="Titel 1">
            <a:extLst>
              <a:ext uri="{FF2B5EF4-FFF2-40B4-BE49-F238E27FC236}">
                <a16:creationId xmlns:a16="http://schemas.microsoft.com/office/drawing/2014/main" id="{C0DAAF02-952B-7026-C321-55B71A5753C2}"/>
              </a:ext>
            </a:extLst>
          </p:cNvPr>
          <p:cNvSpPr>
            <a:spLocks noGrp="1"/>
          </p:cNvSpPr>
          <p:nvPr>
            <p:ph type="title" hasCustomPrompt="1"/>
          </p:nvPr>
        </p:nvSpPr>
        <p:spPr>
          <a:xfrm>
            <a:off x="838200" y="658462"/>
            <a:ext cx="6768889" cy="549275"/>
          </a:xfrm>
          <a:prstGeom prst="rect">
            <a:avLst/>
          </a:prstGeom>
        </p:spPr>
        <p:txBody>
          <a:bodyPr/>
          <a:lstStyle>
            <a:lvl1pPr>
              <a:defRPr sz="3600" b="0" i="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stStyle>
          <a:p>
            <a:r>
              <a:rPr lang="de-DE"/>
              <a:t>Überschrift</a:t>
            </a:r>
          </a:p>
        </p:txBody>
      </p:sp>
      <p:sp>
        <p:nvSpPr>
          <p:cNvPr id="3" name="Inhaltsplatzhalter 2">
            <a:extLst>
              <a:ext uri="{FF2B5EF4-FFF2-40B4-BE49-F238E27FC236}">
                <a16:creationId xmlns:a16="http://schemas.microsoft.com/office/drawing/2014/main" id="{0D8BFD3F-3D88-3EC9-C6DD-BB3CC2BDFB1B}"/>
              </a:ext>
            </a:extLst>
          </p:cNvPr>
          <p:cNvSpPr>
            <a:spLocks noGrp="1"/>
          </p:cNvSpPr>
          <p:nvPr>
            <p:ph sz="half" idx="16"/>
          </p:nvPr>
        </p:nvSpPr>
        <p:spPr>
          <a:xfrm>
            <a:off x="6261236" y="1465545"/>
            <a:ext cx="4969042" cy="2057400"/>
          </a:xfrm>
          <a:prstGeom prst="roundRect">
            <a:avLst>
              <a:gd name="adj" fmla="val 3654"/>
            </a:avLst>
          </a:prstGeom>
          <a:solidFill>
            <a:schemeClr val="accent5">
              <a:lumMod val="85000"/>
            </a:schemeClr>
          </a:solidFill>
        </p:spPr>
        <p:txBody>
          <a:bodyPr/>
          <a:lstStyle>
            <a:lvl1pPr marL="0" indent="0">
              <a:buNone/>
              <a:defRPr sz="1050">
                <a:solidFill>
                  <a:schemeClr val="bg1">
                    <a:lumMod val="10000"/>
                  </a:schemeClr>
                </a:solidFill>
                <a:latin typeface="Arial" panose="020B0604020202020204" pitchFamily="34" charset="0"/>
                <a:cs typeface="Arial" panose="020B0604020202020204" pitchFamily="34" charset="0"/>
              </a:defRPr>
            </a:lvl1pPr>
          </a:lstStyle>
          <a:p>
            <a:pPr lvl="0"/>
            <a:r>
              <a:rPr lang="de-DE"/>
              <a:t>Mastertextformat bearbeiten</a:t>
            </a:r>
          </a:p>
        </p:txBody>
      </p:sp>
      <p:pic>
        <p:nvPicPr>
          <p:cNvPr id="2" name="Grafik 1">
            <a:extLst>
              <a:ext uri="{FF2B5EF4-FFF2-40B4-BE49-F238E27FC236}">
                <a16:creationId xmlns:a16="http://schemas.microsoft.com/office/drawing/2014/main" id="{AE885B3E-362B-396E-42B2-D0778C879391}"/>
              </a:ext>
            </a:extLst>
          </p:cNvPr>
          <p:cNvPicPr>
            <a:picLocks noChangeAspect="1"/>
          </p:cNvPicPr>
          <p:nvPr userDrawn="1"/>
        </p:nvPicPr>
        <p:blipFill rotWithShape="1">
          <a:blip r:embed="rId2"/>
          <a:srcRect t="27627"/>
          <a:stretch>
            <a:fillRect/>
          </a:stretch>
        </p:blipFill>
        <p:spPr>
          <a:xfrm>
            <a:off x="8778450" y="0"/>
            <a:ext cx="3637173" cy="1918251"/>
          </a:xfrm>
          <a:prstGeom prst="rect">
            <a:avLst/>
          </a:prstGeom>
        </p:spPr>
      </p:pic>
      <p:sp>
        <p:nvSpPr>
          <p:cNvPr id="11" name="Inhaltsplatzhalter 2">
            <a:extLst>
              <a:ext uri="{FF2B5EF4-FFF2-40B4-BE49-F238E27FC236}">
                <a16:creationId xmlns:a16="http://schemas.microsoft.com/office/drawing/2014/main" id="{7C79B425-6C98-2237-F89C-8EA32ED066CD}"/>
              </a:ext>
            </a:extLst>
          </p:cNvPr>
          <p:cNvSpPr>
            <a:spLocks noGrp="1"/>
          </p:cNvSpPr>
          <p:nvPr>
            <p:ph sz="half" idx="18"/>
          </p:nvPr>
        </p:nvSpPr>
        <p:spPr>
          <a:xfrm>
            <a:off x="6261236" y="3703419"/>
            <a:ext cx="4969042" cy="2057400"/>
          </a:xfrm>
          <a:prstGeom prst="roundRect">
            <a:avLst>
              <a:gd name="adj" fmla="val 3654"/>
            </a:avLst>
          </a:prstGeom>
          <a:solidFill>
            <a:schemeClr val="accent5">
              <a:lumMod val="85000"/>
            </a:schemeClr>
          </a:solidFill>
        </p:spPr>
        <p:txBody>
          <a:bodyPr/>
          <a:lstStyle>
            <a:lvl1pPr marL="0" indent="0">
              <a:buNone/>
              <a:defRPr sz="1050">
                <a:solidFill>
                  <a:schemeClr val="bg1">
                    <a:lumMod val="10000"/>
                  </a:schemeClr>
                </a:solidFill>
                <a:latin typeface="Arial" panose="020B0604020202020204" pitchFamily="34" charset="0"/>
                <a:cs typeface="Arial" panose="020B0604020202020204" pitchFamily="34" charset="0"/>
              </a:defRPr>
            </a:lvl1pPr>
          </a:lstStyle>
          <a:p>
            <a:pPr lvl="0"/>
            <a:r>
              <a:rPr lang="de-DE"/>
              <a:t>Mastertextformat bearbeiten</a:t>
            </a:r>
          </a:p>
        </p:txBody>
      </p:sp>
      <p:sp>
        <p:nvSpPr>
          <p:cNvPr id="12" name="Inhaltsplatzhalter 2">
            <a:extLst>
              <a:ext uri="{FF2B5EF4-FFF2-40B4-BE49-F238E27FC236}">
                <a16:creationId xmlns:a16="http://schemas.microsoft.com/office/drawing/2014/main" id="{C9C7CECC-0F00-A05D-1290-445D7C5FB3CC}"/>
              </a:ext>
            </a:extLst>
          </p:cNvPr>
          <p:cNvSpPr>
            <a:spLocks noGrp="1"/>
          </p:cNvSpPr>
          <p:nvPr>
            <p:ph sz="half" idx="19"/>
          </p:nvPr>
        </p:nvSpPr>
        <p:spPr>
          <a:xfrm>
            <a:off x="950495" y="1465545"/>
            <a:ext cx="4969042" cy="2057400"/>
          </a:xfrm>
          <a:prstGeom prst="roundRect">
            <a:avLst>
              <a:gd name="adj" fmla="val 3654"/>
            </a:avLst>
          </a:prstGeom>
          <a:solidFill>
            <a:schemeClr val="accent5">
              <a:lumMod val="85000"/>
            </a:schemeClr>
          </a:solidFill>
        </p:spPr>
        <p:txBody>
          <a:bodyPr/>
          <a:lstStyle>
            <a:lvl1pPr marL="0" indent="0">
              <a:buNone/>
              <a:defRPr sz="1050">
                <a:solidFill>
                  <a:schemeClr val="bg1">
                    <a:lumMod val="10000"/>
                  </a:schemeClr>
                </a:solidFill>
                <a:latin typeface="Arial" panose="020B0604020202020204" pitchFamily="34" charset="0"/>
                <a:cs typeface="Arial" panose="020B0604020202020204" pitchFamily="34" charset="0"/>
              </a:defRPr>
            </a:lvl1pPr>
          </a:lstStyle>
          <a:p>
            <a:pPr lvl="0"/>
            <a:r>
              <a:rPr lang="de-DE"/>
              <a:t>Mastertextformat bearbeiten</a:t>
            </a:r>
          </a:p>
        </p:txBody>
      </p:sp>
      <p:sp>
        <p:nvSpPr>
          <p:cNvPr id="13" name="Inhaltsplatzhalter 2">
            <a:extLst>
              <a:ext uri="{FF2B5EF4-FFF2-40B4-BE49-F238E27FC236}">
                <a16:creationId xmlns:a16="http://schemas.microsoft.com/office/drawing/2014/main" id="{8829EB61-3ED6-AF40-83B2-C85A4139D098}"/>
              </a:ext>
            </a:extLst>
          </p:cNvPr>
          <p:cNvSpPr>
            <a:spLocks noGrp="1"/>
          </p:cNvSpPr>
          <p:nvPr>
            <p:ph sz="half" idx="20"/>
          </p:nvPr>
        </p:nvSpPr>
        <p:spPr>
          <a:xfrm>
            <a:off x="950495" y="3703419"/>
            <a:ext cx="4969042" cy="2057400"/>
          </a:xfrm>
          <a:prstGeom prst="roundRect">
            <a:avLst>
              <a:gd name="adj" fmla="val 3654"/>
            </a:avLst>
          </a:prstGeom>
          <a:solidFill>
            <a:schemeClr val="accent5">
              <a:lumMod val="85000"/>
            </a:schemeClr>
          </a:solidFill>
        </p:spPr>
        <p:txBody>
          <a:bodyPr/>
          <a:lstStyle>
            <a:lvl1pPr marL="0" indent="0">
              <a:buNone/>
              <a:defRPr sz="1050">
                <a:solidFill>
                  <a:schemeClr val="bg1">
                    <a:lumMod val="10000"/>
                  </a:schemeClr>
                </a:solidFill>
                <a:latin typeface="Arial" panose="020B0604020202020204" pitchFamily="34" charset="0"/>
                <a:cs typeface="Arial" panose="020B0604020202020204" pitchFamily="34" charset="0"/>
              </a:defRPr>
            </a:lvl1pPr>
          </a:lstStyle>
          <a:p>
            <a:pPr lvl="0"/>
            <a:r>
              <a:rPr lang="de-DE"/>
              <a:t>Mastertextformat bearbeiten</a:t>
            </a:r>
          </a:p>
        </p:txBody>
      </p:sp>
    </p:spTree>
    <p:extLst>
      <p:ext uri="{BB962C8B-B14F-4D97-AF65-F5344CB8AC3E}">
        <p14:creationId xmlns:p14="http://schemas.microsoft.com/office/powerpoint/2010/main" val="742063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 Inhalt Aufzählung mit Bild Beige">
    <p:bg>
      <p:bgPr>
        <a:solidFill>
          <a:srgbClr val="E6E0D6"/>
        </a:solidFill>
        <a:effectLst/>
      </p:bgPr>
    </p:bg>
    <p:spTree>
      <p:nvGrpSpPr>
        <p:cNvPr id="1" name=""/>
        <p:cNvGrpSpPr/>
        <p:nvPr/>
      </p:nvGrpSpPr>
      <p:grpSpPr>
        <a:xfrm>
          <a:off x="0" y="0"/>
          <a:ext cx="0" cy="0"/>
          <a:chOff x="0" y="0"/>
          <a:chExt cx="0" cy="0"/>
        </a:xfrm>
      </p:grpSpPr>
      <p:sp>
        <p:nvSpPr>
          <p:cNvPr id="5" name="Textplatzhalter 2">
            <a:extLst>
              <a:ext uri="{FF2B5EF4-FFF2-40B4-BE49-F238E27FC236}">
                <a16:creationId xmlns:a16="http://schemas.microsoft.com/office/drawing/2014/main" id="{5F96735C-41A8-0309-E4C7-B8BDDEE7350E}"/>
              </a:ext>
            </a:extLst>
          </p:cNvPr>
          <p:cNvSpPr>
            <a:spLocks noGrp="1"/>
          </p:cNvSpPr>
          <p:nvPr>
            <p:ph type="body" idx="1" hasCustomPrompt="1"/>
          </p:nvPr>
        </p:nvSpPr>
        <p:spPr>
          <a:xfrm>
            <a:off x="852160" y="2565400"/>
            <a:ext cx="4729223" cy="3203575"/>
          </a:xfrm>
          <a:prstGeom prst="rect">
            <a:avLst/>
          </a:prstGeom>
          <a:noFill/>
        </p:spPr>
        <p:txBody>
          <a:bodyPr/>
          <a:lstStyle>
            <a:lvl1pPr marL="285750" indent="-285750">
              <a:buFont typeface="Arial" panose="020B0604020202020204" pitchFamily="34" charset="0"/>
              <a:buChar char="•"/>
              <a:defRPr sz="1600" b="0" i="0" baseline="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Hier stehen Aufzählungspunkte</a:t>
            </a:r>
          </a:p>
          <a:p>
            <a:pPr lvl="0"/>
            <a:r>
              <a:rPr lang="de-DE"/>
              <a:t>Rechts steht ein Bild</a:t>
            </a:r>
          </a:p>
          <a:p>
            <a:pPr>
              <a:buFont typeface="Arial" panose="020B0604020202020204" pitchFamily="34" charset="0"/>
              <a:buChar char="•"/>
            </a:pPr>
            <a:r>
              <a:rPr lang="de-DE"/>
              <a:t>Das ist ein weiterer Aufzählungspunkt </a:t>
            </a:r>
            <a:r>
              <a:rPr lang="de-DE" baseline="30000">
                <a:solidFill>
                  <a:schemeClr val="accent4"/>
                </a:solidFill>
              </a:rPr>
              <a:t>1</a:t>
            </a:r>
          </a:p>
          <a:p>
            <a:pPr>
              <a:buFont typeface="Arial" panose="020B0604020202020204" pitchFamily="34" charset="0"/>
              <a:buChar char="•"/>
            </a:pPr>
            <a:r>
              <a:rPr lang="de-DE" err="1"/>
              <a:t>Omniendelit</a:t>
            </a:r>
            <a:r>
              <a:rPr lang="de-DE"/>
              <a:t> </a:t>
            </a:r>
            <a:r>
              <a:rPr lang="de-DE" err="1"/>
              <a:t>volupta</a:t>
            </a:r>
            <a:r>
              <a:rPr lang="de-DE"/>
              <a:t> </a:t>
            </a:r>
            <a:r>
              <a:rPr lang="de-DE" err="1"/>
              <a:t>quate</a:t>
            </a:r>
            <a:r>
              <a:rPr lang="de-DE"/>
              <a:t> la </a:t>
            </a:r>
            <a:r>
              <a:rPr lang="de-DE" err="1"/>
              <a:t>explautectum</a:t>
            </a:r>
            <a:r>
              <a:rPr lang="de-DE"/>
              <a:t> </a:t>
            </a:r>
            <a:r>
              <a:rPr lang="de-DE" err="1"/>
              <a:t>recaest</a:t>
            </a:r>
            <a:r>
              <a:rPr lang="de-DE"/>
              <a:t> </a:t>
            </a:r>
            <a:r>
              <a:rPr lang="de-DE" err="1"/>
              <a:t>ioritin</a:t>
            </a:r>
            <a:r>
              <a:rPr lang="de-DE"/>
              <a:t> </a:t>
            </a:r>
            <a:r>
              <a:rPr lang="de-DE" err="1"/>
              <a:t>iendipsae</a:t>
            </a:r>
            <a:endParaRPr lang="de-DE"/>
          </a:p>
          <a:p>
            <a:pPr lvl="0"/>
            <a:endParaRPr lang="de-DE"/>
          </a:p>
        </p:txBody>
      </p:sp>
      <p:sp>
        <p:nvSpPr>
          <p:cNvPr id="13" name="Textplatzhalter 2">
            <a:extLst>
              <a:ext uri="{FF2B5EF4-FFF2-40B4-BE49-F238E27FC236}">
                <a16:creationId xmlns:a16="http://schemas.microsoft.com/office/drawing/2014/main" id="{0B24E5BA-13CE-4E24-6546-00A2FE480A31}"/>
              </a:ext>
            </a:extLst>
          </p:cNvPr>
          <p:cNvSpPr>
            <a:spLocks noGrp="1"/>
          </p:cNvSpPr>
          <p:nvPr>
            <p:ph type="body" idx="10" hasCustomPrompt="1"/>
          </p:nvPr>
        </p:nvSpPr>
        <p:spPr>
          <a:xfrm>
            <a:off x="850075" y="342151"/>
            <a:ext cx="7021829" cy="365125"/>
          </a:xfrm>
          <a:prstGeom prst="rect">
            <a:avLst/>
          </a:prstGeom>
          <a:noFill/>
        </p:spPr>
        <p:txBody>
          <a:bodyPr/>
          <a:lstStyle>
            <a:lvl1pPr marL="0" indent="0">
              <a:buFont typeface="Arial" panose="020B0604020202020204" pitchFamily="34" charset="0"/>
              <a:buNone/>
              <a:defRPr sz="1400" b="1" i="0">
                <a:solidFill>
                  <a:schemeClr val="tx1"/>
                </a:solidFill>
                <a:latin typeface="Arial" panose="020B0604020202020204" pitchFamily="34" charset="0"/>
                <a:ea typeface="Roboto"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Kapitel</a:t>
            </a:r>
          </a:p>
        </p:txBody>
      </p:sp>
      <p:sp>
        <p:nvSpPr>
          <p:cNvPr id="14" name="Inhaltsplatzhalter 3">
            <a:extLst>
              <a:ext uri="{FF2B5EF4-FFF2-40B4-BE49-F238E27FC236}">
                <a16:creationId xmlns:a16="http://schemas.microsoft.com/office/drawing/2014/main" id="{F9FD7886-32F5-1403-1C5D-05E98DA6E459}"/>
              </a:ext>
            </a:extLst>
          </p:cNvPr>
          <p:cNvSpPr>
            <a:spLocks noGrp="1"/>
          </p:cNvSpPr>
          <p:nvPr>
            <p:ph sz="half" idx="2" hasCustomPrompt="1"/>
          </p:nvPr>
        </p:nvSpPr>
        <p:spPr>
          <a:xfrm>
            <a:off x="6106989" y="2135046"/>
            <a:ext cx="5167640" cy="3635375"/>
          </a:xfrm>
          <a:prstGeom prst="roundRect">
            <a:avLst>
              <a:gd name="adj" fmla="val 1959"/>
            </a:avLst>
          </a:prstGeom>
          <a:solidFill>
            <a:schemeClr val="accent5">
              <a:lumMod val="85000"/>
            </a:schemeClr>
          </a:solidFill>
        </p:spPr>
        <p:txBody>
          <a:bodyPr/>
          <a:lstStyle>
            <a:lvl1pPr marL="0" indent="0">
              <a:buNone/>
              <a:defRPr sz="1050">
                <a:solidFill>
                  <a:schemeClr val="bg1">
                    <a:lumMod val="10000"/>
                  </a:schemeClr>
                </a:solidFill>
                <a:latin typeface="Arial" panose="020B0604020202020204" pitchFamily="34" charset="0"/>
                <a:cs typeface="Arial" panose="020B0604020202020204" pitchFamily="34" charset="0"/>
              </a:defRPr>
            </a:lvl1pPr>
          </a:lstStyle>
          <a:p>
            <a:pPr lvl="0"/>
            <a:r>
              <a:rPr lang="de-DE"/>
              <a:t>Hier kommt ein Bild</a:t>
            </a:r>
          </a:p>
        </p:txBody>
      </p:sp>
      <p:sp>
        <p:nvSpPr>
          <p:cNvPr id="16" name="Titel 1">
            <a:extLst>
              <a:ext uri="{FF2B5EF4-FFF2-40B4-BE49-F238E27FC236}">
                <a16:creationId xmlns:a16="http://schemas.microsoft.com/office/drawing/2014/main" id="{F1B1D9D2-159F-7DA9-A776-842A0AA5C525}"/>
              </a:ext>
            </a:extLst>
          </p:cNvPr>
          <p:cNvSpPr>
            <a:spLocks noGrp="1"/>
          </p:cNvSpPr>
          <p:nvPr>
            <p:ph type="title" hasCustomPrompt="1"/>
          </p:nvPr>
        </p:nvSpPr>
        <p:spPr>
          <a:xfrm>
            <a:off x="838200" y="658462"/>
            <a:ext cx="10515600" cy="549275"/>
          </a:xfrm>
          <a:prstGeom prst="rect">
            <a:avLst/>
          </a:prstGeom>
        </p:spPr>
        <p:txBody>
          <a:bodyPr/>
          <a:lstStyle>
            <a:lvl1pPr>
              <a:defRPr sz="3600" b="0" i="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stStyle>
          <a:p>
            <a:r>
              <a:rPr lang="de-DE"/>
              <a:t>Überschrift</a:t>
            </a:r>
          </a:p>
        </p:txBody>
      </p:sp>
      <p:sp>
        <p:nvSpPr>
          <p:cNvPr id="17" name="Textplatzhalter 2">
            <a:extLst>
              <a:ext uri="{FF2B5EF4-FFF2-40B4-BE49-F238E27FC236}">
                <a16:creationId xmlns:a16="http://schemas.microsoft.com/office/drawing/2014/main" id="{638BE2AD-9360-092B-4AB0-B9A15ED2D6B2}"/>
              </a:ext>
            </a:extLst>
          </p:cNvPr>
          <p:cNvSpPr>
            <a:spLocks noGrp="1"/>
          </p:cNvSpPr>
          <p:nvPr>
            <p:ph type="body" idx="12" hasCustomPrompt="1"/>
          </p:nvPr>
        </p:nvSpPr>
        <p:spPr>
          <a:xfrm>
            <a:off x="850075" y="2135046"/>
            <a:ext cx="3825086" cy="329113"/>
          </a:xfrm>
          <a:prstGeom prst="roundRect">
            <a:avLst>
              <a:gd name="adj" fmla="val 8060"/>
            </a:avLst>
          </a:prstGeom>
          <a:solidFill>
            <a:schemeClr val="tx1"/>
          </a:solidFill>
        </p:spPr>
        <p:txBody>
          <a:bodyPr wrap="none" anchor="ctr" anchorCtr="0">
            <a:spAutoFit/>
          </a:bodyPr>
          <a:lstStyle>
            <a:lvl1pPr marL="0" indent="0">
              <a:buNone/>
              <a:defRPr sz="1600" b="1" i="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Das hier ist eine Zwischenüberschrift</a:t>
            </a:r>
          </a:p>
        </p:txBody>
      </p:sp>
      <p:pic>
        <p:nvPicPr>
          <p:cNvPr id="3" name="Grafik 2">
            <a:extLst>
              <a:ext uri="{FF2B5EF4-FFF2-40B4-BE49-F238E27FC236}">
                <a16:creationId xmlns:a16="http://schemas.microsoft.com/office/drawing/2014/main" id="{D84D47C8-BFF5-FCC6-981C-99C1B6CA90D3}"/>
              </a:ext>
            </a:extLst>
          </p:cNvPr>
          <p:cNvPicPr>
            <a:picLocks noChangeAspect="1"/>
          </p:cNvPicPr>
          <p:nvPr userDrawn="1"/>
        </p:nvPicPr>
        <p:blipFill rotWithShape="1">
          <a:blip r:embed="rId2"/>
          <a:srcRect l="33408" t="27092"/>
          <a:stretch>
            <a:fillRect/>
          </a:stretch>
        </p:blipFill>
        <p:spPr>
          <a:xfrm rot="5400000">
            <a:off x="10124829" y="232431"/>
            <a:ext cx="2299600" cy="1834742"/>
          </a:xfrm>
          <a:prstGeom prst="rect">
            <a:avLst/>
          </a:prstGeom>
        </p:spPr>
      </p:pic>
    </p:spTree>
    <p:extLst>
      <p:ext uri="{BB962C8B-B14F-4D97-AF65-F5344CB8AC3E}">
        <p14:creationId xmlns:p14="http://schemas.microsoft.com/office/powerpoint/2010/main" val="1185965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Rechteck 22">
            <a:extLst>
              <a:ext uri="{FF2B5EF4-FFF2-40B4-BE49-F238E27FC236}">
                <a16:creationId xmlns:a16="http://schemas.microsoft.com/office/drawing/2014/main" id="{82062BEF-29CF-058C-D387-189A1DD409D2}"/>
              </a:ext>
            </a:extLst>
          </p:cNvPr>
          <p:cNvSpPr/>
          <p:nvPr userDrawn="1"/>
        </p:nvSpPr>
        <p:spPr>
          <a:xfrm>
            <a:off x="12468098" y="1062434"/>
            <a:ext cx="468052" cy="218360"/>
          </a:xfrm>
          <a:prstGeom prst="rect">
            <a:avLst/>
          </a:prstGeom>
          <a:solidFill>
            <a:srgbClr val="8846FF"/>
          </a:solidFill>
          <a:ln>
            <a:noFill/>
          </a:ln>
        </p:spPr>
        <p:txBody>
          <a:bodyPr lIns="0" tIns="0" rIns="0" bIns="36000" rtlCol="0" anchor="ctr">
            <a:noAutofit/>
          </a:bodyPr>
          <a:lstStyle>
            <a:defPPr>
              <a:defRPr lang="de-DE"/>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a:lstStyle>
          <a:p>
            <a:pPr algn="ctr"/>
            <a:endParaRPr lang="de-DE" sz="1200">
              <a:solidFill>
                <a:srgbClr val="8846FF"/>
              </a:solidFill>
              <a:latin typeface="+mn-lt"/>
            </a:endParaRPr>
          </a:p>
        </p:txBody>
      </p:sp>
      <p:sp>
        <p:nvSpPr>
          <p:cNvPr id="24" name="Textfeld 23">
            <a:extLst>
              <a:ext uri="{FF2B5EF4-FFF2-40B4-BE49-F238E27FC236}">
                <a16:creationId xmlns:a16="http://schemas.microsoft.com/office/drawing/2014/main" id="{D0220C11-31C3-0774-2985-B2483562B74C}"/>
              </a:ext>
            </a:extLst>
          </p:cNvPr>
          <p:cNvSpPr txBox="1"/>
          <p:nvPr userDrawn="1"/>
        </p:nvSpPr>
        <p:spPr>
          <a:xfrm>
            <a:off x="13012358" y="1055988"/>
            <a:ext cx="751562" cy="226422"/>
          </a:xfrm>
          <a:prstGeom prst="rect">
            <a:avLst/>
          </a:prstGeom>
          <a:solidFill>
            <a:schemeClr val="bg1">
              <a:lumMod val="65000"/>
            </a:schemeClr>
          </a:solidFill>
        </p:spPr>
        <p:txBody>
          <a:bodyPr wrap="square" lIns="36000" tIns="36000" rIns="36000" bIns="36000" rtlCol="0" anchor="ctr">
            <a:noAutofit/>
          </a:bodyPr>
          <a:lstStyle>
            <a:defPPr>
              <a:defRPr lang="de-DE"/>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a:lstStyle>
          <a:p>
            <a:pPr algn="l"/>
            <a:endParaRPr lang="de-DE" sz="800">
              <a:solidFill>
                <a:schemeClr val="bg1"/>
              </a:solidFill>
              <a:latin typeface="+mn-lt"/>
            </a:endParaRPr>
          </a:p>
        </p:txBody>
      </p:sp>
      <p:sp>
        <p:nvSpPr>
          <p:cNvPr id="27" name="Rechteck 26">
            <a:extLst>
              <a:ext uri="{FF2B5EF4-FFF2-40B4-BE49-F238E27FC236}">
                <a16:creationId xmlns:a16="http://schemas.microsoft.com/office/drawing/2014/main" id="{94D1DBAF-29F0-A4DE-BF04-74E0F889B8EA}"/>
              </a:ext>
            </a:extLst>
          </p:cNvPr>
          <p:cNvSpPr/>
          <p:nvPr userDrawn="1"/>
        </p:nvSpPr>
        <p:spPr>
          <a:xfrm>
            <a:off x="12468098" y="1425668"/>
            <a:ext cx="468052" cy="218360"/>
          </a:xfrm>
          <a:prstGeom prst="rect">
            <a:avLst/>
          </a:prstGeom>
          <a:solidFill>
            <a:srgbClr val="FCF988"/>
          </a:solidFill>
          <a:ln>
            <a:noFill/>
          </a:ln>
        </p:spPr>
        <p:txBody>
          <a:bodyPr lIns="0" tIns="0" rIns="0" bIns="36000" rtlCol="0" anchor="ctr">
            <a:noAutofit/>
          </a:bodyPr>
          <a:lstStyle>
            <a:defPPr>
              <a:defRPr lang="de-DE"/>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a:lstStyle>
          <a:p>
            <a:pPr algn="ctr"/>
            <a:endParaRPr lang="de-DE" sz="1200">
              <a:latin typeface="+mn-lt"/>
            </a:endParaRPr>
          </a:p>
        </p:txBody>
      </p:sp>
      <p:sp>
        <p:nvSpPr>
          <p:cNvPr id="28" name="Textfeld 27">
            <a:extLst>
              <a:ext uri="{FF2B5EF4-FFF2-40B4-BE49-F238E27FC236}">
                <a16:creationId xmlns:a16="http://schemas.microsoft.com/office/drawing/2014/main" id="{CE0FF36A-EA9C-43E5-5192-F45D7A227E39}"/>
              </a:ext>
            </a:extLst>
          </p:cNvPr>
          <p:cNvSpPr txBox="1"/>
          <p:nvPr userDrawn="1"/>
        </p:nvSpPr>
        <p:spPr>
          <a:xfrm>
            <a:off x="13012358" y="1425668"/>
            <a:ext cx="751562" cy="226422"/>
          </a:xfrm>
          <a:prstGeom prst="rect">
            <a:avLst/>
          </a:prstGeom>
          <a:solidFill>
            <a:schemeClr val="bg1">
              <a:lumMod val="65000"/>
            </a:schemeClr>
          </a:solidFill>
        </p:spPr>
        <p:txBody>
          <a:bodyPr wrap="square" lIns="36000" tIns="36000" rIns="36000" bIns="36000" rtlCol="0" anchor="ctr">
            <a:noAutofit/>
          </a:bodyPr>
          <a:lstStyle>
            <a:defPPr>
              <a:defRPr lang="de-DE"/>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a:lstStyle>
          <a:p>
            <a:pPr algn="l"/>
            <a:endParaRPr lang="de-DE" sz="800">
              <a:solidFill>
                <a:schemeClr val="bg1"/>
              </a:solidFill>
              <a:latin typeface="+mn-lt"/>
            </a:endParaRPr>
          </a:p>
        </p:txBody>
      </p:sp>
      <p:sp>
        <p:nvSpPr>
          <p:cNvPr id="31" name="Rechteck 30">
            <a:extLst>
              <a:ext uri="{FF2B5EF4-FFF2-40B4-BE49-F238E27FC236}">
                <a16:creationId xmlns:a16="http://schemas.microsoft.com/office/drawing/2014/main" id="{E221D972-A6D8-B0BF-14E1-1F569CDCCEE8}"/>
              </a:ext>
            </a:extLst>
          </p:cNvPr>
          <p:cNvSpPr/>
          <p:nvPr userDrawn="1"/>
        </p:nvSpPr>
        <p:spPr>
          <a:xfrm>
            <a:off x="12468098" y="316387"/>
            <a:ext cx="468052" cy="218360"/>
          </a:xfrm>
          <a:prstGeom prst="rect">
            <a:avLst/>
          </a:prstGeom>
          <a:solidFill>
            <a:srgbClr val="E6E0D6"/>
          </a:solidFill>
          <a:ln>
            <a:noFill/>
          </a:ln>
        </p:spPr>
        <p:txBody>
          <a:bodyPr lIns="0" tIns="0" rIns="0" bIns="36000" rtlCol="0" anchor="ctr">
            <a:noAutofit/>
          </a:bodyPr>
          <a:lstStyle>
            <a:defPPr>
              <a:defRPr lang="de-DE"/>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a:lstStyle>
          <a:p>
            <a:pPr algn="ctr"/>
            <a:endParaRPr lang="de-DE" sz="1200">
              <a:latin typeface="+mn-lt"/>
            </a:endParaRPr>
          </a:p>
        </p:txBody>
      </p:sp>
      <p:sp>
        <p:nvSpPr>
          <p:cNvPr id="32" name="Textfeld 31">
            <a:extLst>
              <a:ext uri="{FF2B5EF4-FFF2-40B4-BE49-F238E27FC236}">
                <a16:creationId xmlns:a16="http://schemas.microsoft.com/office/drawing/2014/main" id="{4F14C01E-84C0-2C9C-0B34-219BBA1A5603}"/>
              </a:ext>
            </a:extLst>
          </p:cNvPr>
          <p:cNvSpPr txBox="1"/>
          <p:nvPr userDrawn="1"/>
        </p:nvSpPr>
        <p:spPr>
          <a:xfrm>
            <a:off x="13012358" y="316387"/>
            <a:ext cx="751562" cy="226422"/>
          </a:xfrm>
          <a:prstGeom prst="rect">
            <a:avLst/>
          </a:prstGeom>
          <a:solidFill>
            <a:schemeClr val="bg1">
              <a:lumMod val="65000"/>
            </a:schemeClr>
          </a:solidFill>
        </p:spPr>
        <p:txBody>
          <a:bodyPr wrap="square" lIns="36000" tIns="36000" rIns="36000" bIns="36000" rtlCol="0" anchor="ctr">
            <a:noAutofit/>
          </a:bodyPr>
          <a:lstStyle>
            <a:defPPr>
              <a:defRPr lang="de-DE"/>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a:lstStyle>
          <a:p>
            <a:pPr algn="l"/>
            <a:endParaRPr lang="de-DE" sz="800">
              <a:solidFill>
                <a:schemeClr val="bg1"/>
              </a:solidFill>
              <a:latin typeface="+mn-lt"/>
            </a:endParaRPr>
          </a:p>
        </p:txBody>
      </p:sp>
      <p:sp>
        <p:nvSpPr>
          <p:cNvPr id="35" name="Rechteck 34">
            <a:extLst>
              <a:ext uri="{FF2B5EF4-FFF2-40B4-BE49-F238E27FC236}">
                <a16:creationId xmlns:a16="http://schemas.microsoft.com/office/drawing/2014/main" id="{C61BBC66-3286-46C6-7E3B-7F3C40BB4C4C}"/>
              </a:ext>
            </a:extLst>
          </p:cNvPr>
          <p:cNvSpPr/>
          <p:nvPr userDrawn="1"/>
        </p:nvSpPr>
        <p:spPr>
          <a:xfrm>
            <a:off x="12468098" y="695825"/>
            <a:ext cx="468052" cy="218360"/>
          </a:xfrm>
          <a:prstGeom prst="rect">
            <a:avLst/>
          </a:prstGeom>
          <a:solidFill>
            <a:srgbClr val="FF5A5E"/>
          </a:solidFill>
          <a:ln>
            <a:noFill/>
          </a:ln>
        </p:spPr>
        <p:txBody>
          <a:bodyPr lIns="0" tIns="0" rIns="0" bIns="36000" rtlCol="0" anchor="ctr">
            <a:noAutofit/>
          </a:bodyPr>
          <a:lstStyle>
            <a:defPPr>
              <a:defRPr lang="de-DE"/>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a:lstStyle>
          <a:p>
            <a:pPr algn="ctr"/>
            <a:endParaRPr lang="de-DE" sz="1200">
              <a:latin typeface="+mn-lt"/>
            </a:endParaRPr>
          </a:p>
        </p:txBody>
      </p:sp>
      <p:sp>
        <p:nvSpPr>
          <p:cNvPr id="36" name="Textfeld 35">
            <a:extLst>
              <a:ext uri="{FF2B5EF4-FFF2-40B4-BE49-F238E27FC236}">
                <a16:creationId xmlns:a16="http://schemas.microsoft.com/office/drawing/2014/main" id="{8E1870EC-B992-D4C1-CC1E-25B89F2F0E2E}"/>
              </a:ext>
            </a:extLst>
          </p:cNvPr>
          <p:cNvSpPr txBox="1"/>
          <p:nvPr userDrawn="1"/>
        </p:nvSpPr>
        <p:spPr>
          <a:xfrm>
            <a:off x="13012358" y="695825"/>
            <a:ext cx="751562" cy="226422"/>
          </a:xfrm>
          <a:prstGeom prst="rect">
            <a:avLst/>
          </a:prstGeom>
          <a:solidFill>
            <a:schemeClr val="bg1">
              <a:lumMod val="65000"/>
            </a:schemeClr>
          </a:solidFill>
        </p:spPr>
        <p:txBody>
          <a:bodyPr wrap="square" lIns="36000" tIns="36000" rIns="36000" bIns="36000" rtlCol="0" anchor="ctr">
            <a:noAutofit/>
          </a:bodyPr>
          <a:lstStyle>
            <a:defPPr>
              <a:defRPr lang="de-DE"/>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a:lstStyle>
          <a:p>
            <a:pPr algn="l"/>
            <a:endParaRPr lang="de-DE" sz="800">
              <a:solidFill>
                <a:schemeClr val="bg1"/>
              </a:solidFill>
              <a:latin typeface="+mn-lt"/>
            </a:endParaRPr>
          </a:p>
        </p:txBody>
      </p:sp>
      <p:sp>
        <p:nvSpPr>
          <p:cNvPr id="39" name="Textfeld 38">
            <a:extLst>
              <a:ext uri="{FF2B5EF4-FFF2-40B4-BE49-F238E27FC236}">
                <a16:creationId xmlns:a16="http://schemas.microsoft.com/office/drawing/2014/main" id="{385ADDE6-41B3-3D97-FDD3-2E3B626A4332}"/>
              </a:ext>
            </a:extLst>
          </p:cNvPr>
          <p:cNvSpPr txBox="1"/>
          <p:nvPr userDrawn="1"/>
        </p:nvSpPr>
        <p:spPr>
          <a:xfrm>
            <a:off x="12468098" y="0"/>
            <a:ext cx="1944216" cy="201524"/>
          </a:xfrm>
          <a:prstGeom prst="rect">
            <a:avLst/>
          </a:prstGeom>
          <a:solidFill>
            <a:schemeClr val="bg1">
              <a:lumMod val="65000"/>
            </a:schemeClr>
          </a:solidFill>
        </p:spPr>
        <p:txBody>
          <a:bodyPr wrap="square" lIns="36000" tIns="36000" rIns="36000" bIns="36000" rtlCol="0" anchor="ctr">
            <a:noAutofit/>
          </a:bodyPr>
          <a:lstStyle>
            <a:defPPr>
              <a:defRPr lang="de-DE"/>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a:lstStyle>
          <a:p>
            <a:pPr algn="l"/>
            <a:r>
              <a:rPr lang="de-DE" sz="800">
                <a:solidFill>
                  <a:schemeClr val="bg1"/>
                </a:solidFill>
                <a:latin typeface="+mn-lt"/>
              </a:rPr>
              <a:t>Die</a:t>
            </a:r>
            <a:r>
              <a:rPr lang="de-DE" sz="800" baseline="0">
                <a:solidFill>
                  <a:schemeClr val="bg1"/>
                </a:solidFill>
                <a:latin typeface="+mn-lt"/>
              </a:rPr>
              <a:t> Farbwelt der WEG (</a:t>
            </a:r>
            <a:r>
              <a:rPr lang="de-DE" sz="800" baseline="0" err="1">
                <a:solidFill>
                  <a:schemeClr val="bg1"/>
                </a:solidFill>
                <a:latin typeface="+mn-lt"/>
              </a:rPr>
              <a:t>pri</a:t>
            </a:r>
            <a:r>
              <a:rPr lang="de-DE" sz="800" baseline="0">
                <a:solidFill>
                  <a:schemeClr val="bg1"/>
                </a:solidFill>
                <a:latin typeface="+mn-lt"/>
              </a:rPr>
              <a:t>)</a:t>
            </a:r>
            <a:endParaRPr lang="de-DE" sz="800">
              <a:solidFill>
                <a:schemeClr val="bg1"/>
              </a:solidFill>
              <a:latin typeface="+mn-lt"/>
            </a:endParaRPr>
          </a:p>
        </p:txBody>
      </p:sp>
      <p:sp>
        <p:nvSpPr>
          <p:cNvPr id="42" name="Textfeld 41">
            <a:extLst>
              <a:ext uri="{FF2B5EF4-FFF2-40B4-BE49-F238E27FC236}">
                <a16:creationId xmlns:a16="http://schemas.microsoft.com/office/drawing/2014/main" id="{1769F477-565E-15E2-AD7E-2BA0CE89CFC3}"/>
              </a:ext>
            </a:extLst>
          </p:cNvPr>
          <p:cNvSpPr txBox="1"/>
          <p:nvPr userDrawn="1"/>
        </p:nvSpPr>
        <p:spPr>
          <a:xfrm>
            <a:off x="12468098" y="2092960"/>
            <a:ext cx="1944216" cy="201524"/>
          </a:xfrm>
          <a:prstGeom prst="rect">
            <a:avLst/>
          </a:prstGeom>
          <a:solidFill>
            <a:schemeClr val="bg1">
              <a:lumMod val="65000"/>
            </a:schemeClr>
          </a:solidFill>
        </p:spPr>
        <p:txBody>
          <a:bodyPr wrap="square" lIns="36000" tIns="36000" rIns="36000" bIns="36000" rtlCol="0" anchor="ctr">
            <a:noAutofit/>
          </a:bodyPr>
          <a:lstStyle>
            <a:defPPr>
              <a:defRPr lang="de-DE"/>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a:lstStyle>
          <a:p>
            <a:pPr algn="l"/>
            <a:r>
              <a:rPr lang="de-DE" sz="800">
                <a:solidFill>
                  <a:schemeClr val="bg1"/>
                </a:solidFill>
                <a:latin typeface="+mn-lt"/>
              </a:rPr>
              <a:t>Die</a:t>
            </a:r>
            <a:r>
              <a:rPr lang="de-DE" sz="800" baseline="0">
                <a:solidFill>
                  <a:schemeClr val="bg1"/>
                </a:solidFill>
                <a:latin typeface="+mn-lt"/>
              </a:rPr>
              <a:t> Farbwelt der WEG (sec)</a:t>
            </a:r>
            <a:endParaRPr lang="de-DE" sz="800">
              <a:solidFill>
                <a:schemeClr val="bg1"/>
              </a:solidFill>
              <a:latin typeface="+mn-lt"/>
            </a:endParaRPr>
          </a:p>
        </p:txBody>
      </p:sp>
      <p:sp>
        <p:nvSpPr>
          <p:cNvPr id="43" name="Rechteck 42">
            <a:extLst>
              <a:ext uri="{FF2B5EF4-FFF2-40B4-BE49-F238E27FC236}">
                <a16:creationId xmlns:a16="http://schemas.microsoft.com/office/drawing/2014/main" id="{CF6ABD3F-5742-7BF2-B492-816177F12FD3}"/>
              </a:ext>
            </a:extLst>
          </p:cNvPr>
          <p:cNvSpPr/>
          <p:nvPr userDrawn="1"/>
        </p:nvSpPr>
        <p:spPr>
          <a:xfrm>
            <a:off x="12468098" y="2465477"/>
            <a:ext cx="468052" cy="218360"/>
          </a:xfrm>
          <a:prstGeom prst="rect">
            <a:avLst/>
          </a:prstGeom>
          <a:solidFill>
            <a:srgbClr val="FDEBDC"/>
          </a:solidFill>
          <a:ln>
            <a:noFill/>
          </a:ln>
        </p:spPr>
        <p:txBody>
          <a:bodyPr lIns="0" tIns="0" rIns="0" bIns="36000" rtlCol="0" anchor="ctr">
            <a:noAutofit/>
          </a:bodyPr>
          <a:lstStyle>
            <a:defPPr>
              <a:defRPr lang="de-DE"/>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a:lstStyle>
          <a:p>
            <a:pPr algn="ctr"/>
            <a:endParaRPr lang="de-DE" sz="1200">
              <a:latin typeface="+mn-lt"/>
            </a:endParaRPr>
          </a:p>
        </p:txBody>
      </p:sp>
      <p:sp>
        <p:nvSpPr>
          <p:cNvPr id="44" name="Textfeld 43">
            <a:extLst>
              <a:ext uri="{FF2B5EF4-FFF2-40B4-BE49-F238E27FC236}">
                <a16:creationId xmlns:a16="http://schemas.microsoft.com/office/drawing/2014/main" id="{62FCFFED-AFC9-912C-C438-B4172D4C327B}"/>
              </a:ext>
            </a:extLst>
          </p:cNvPr>
          <p:cNvSpPr txBox="1"/>
          <p:nvPr userDrawn="1"/>
        </p:nvSpPr>
        <p:spPr>
          <a:xfrm>
            <a:off x="13012358" y="2465477"/>
            <a:ext cx="751562" cy="226422"/>
          </a:xfrm>
          <a:prstGeom prst="rect">
            <a:avLst/>
          </a:prstGeom>
          <a:solidFill>
            <a:schemeClr val="bg1">
              <a:lumMod val="65000"/>
            </a:schemeClr>
          </a:solidFill>
        </p:spPr>
        <p:txBody>
          <a:bodyPr wrap="square" lIns="36000" tIns="36000" rIns="36000" bIns="36000" rtlCol="0" anchor="ctr">
            <a:noAutofit/>
          </a:bodyPr>
          <a:lstStyle>
            <a:defPPr>
              <a:defRPr lang="de-DE"/>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a:lstStyle>
          <a:p>
            <a:pPr algn="l"/>
            <a:endParaRPr lang="de-DE" sz="800">
              <a:solidFill>
                <a:schemeClr val="bg1"/>
              </a:solidFill>
              <a:latin typeface="+mn-lt"/>
            </a:endParaRPr>
          </a:p>
        </p:txBody>
      </p:sp>
      <p:sp>
        <p:nvSpPr>
          <p:cNvPr id="45" name="Rechteck 44">
            <a:extLst>
              <a:ext uri="{FF2B5EF4-FFF2-40B4-BE49-F238E27FC236}">
                <a16:creationId xmlns:a16="http://schemas.microsoft.com/office/drawing/2014/main" id="{C6F643E1-7D0B-D5B0-FB87-F4D8CF39D1CF}"/>
              </a:ext>
            </a:extLst>
          </p:cNvPr>
          <p:cNvSpPr/>
          <p:nvPr userDrawn="1"/>
        </p:nvSpPr>
        <p:spPr>
          <a:xfrm>
            <a:off x="12468098" y="2821077"/>
            <a:ext cx="468052" cy="218360"/>
          </a:xfrm>
          <a:prstGeom prst="rect">
            <a:avLst/>
          </a:prstGeom>
          <a:solidFill>
            <a:srgbClr val="E1E0F7"/>
          </a:solidFill>
          <a:ln>
            <a:noFill/>
          </a:ln>
        </p:spPr>
        <p:txBody>
          <a:bodyPr lIns="0" tIns="0" rIns="0" bIns="36000" rtlCol="0" anchor="ctr">
            <a:noAutofit/>
          </a:bodyPr>
          <a:lstStyle>
            <a:defPPr>
              <a:defRPr lang="de-DE"/>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a:lstStyle>
          <a:p>
            <a:pPr algn="ctr"/>
            <a:endParaRPr lang="de-DE" sz="1200">
              <a:latin typeface="+mn-lt"/>
            </a:endParaRPr>
          </a:p>
        </p:txBody>
      </p:sp>
      <p:sp>
        <p:nvSpPr>
          <p:cNvPr id="46" name="Textfeld 45">
            <a:extLst>
              <a:ext uri="{FF2B5EF4-FFF2-40B4-BE49-F238E27FC236}">
                <a16:creationId xmlns:a16="http://schemas.microsoft.com/office/drawing/2014/main" id="{066B09B9-ACDC-7740-1EFA-87121759EF3F}"/>
              </a:ext>
            </a:extLst>
          </p:cNvPr>
          <p:cNvSpPr txBox="1"/>
          <p:nvPr userDrawn="1"/>
        </p:nvSpPr>
        <p:spPr>
          <a:xfrm>
            <a:off x="13012358" y="2821077"/>
            <a:ext cx="751562" cy="226422"/>
          </a:xfrm>
          <a:prstGeom prst="rect">
            <a:avLst/>
          </a:prstGeom>
          <a:solidFill>
            <a:schemeClr val="bg1">
              <a:lumMod val="65000"/>
            </a:schemeClr>
          </a:solidFill>
        </p:spPr>
        <p:txBody>
          <a:bodyPr wrap="square" lIns="36000" tIns="36000" rIns="36000" bIns="36000" rtlCol="0" anchor="ctr">
            <a:noAutofit/>
          </a:bodyPr>
          <a:lstStyle>
            <a:defPPr>
              <a:defRPr lang="de-DE"/>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a:lstStyle>
          <a:p>
            <a:pPr algn="l"/>
            <a:endParaRPr lang="de-DE" sz="800">
              <a:solidFill>
                <a:schemeClr val="bg1"/>
              </a:solidFill>
              <a:latin typeface="+mn-lt"/>
            </a:endParaRPr>
          </a:p>
        </p:txBody>
      </p:sp>
      <p:sp>
        <p:nvSpPr>
          <p:cNvPr id="47" name="Rechteck 46">
            <a:extLst>
              <a:ext uri="{FF2B5EF4-FFF2-40B4-BE49-F238E27FC236}">
                <a16:creationId xmlns:a16="http://schemas.microsoft.com/office/drawing/2014/main" id="{BA3B4108-98A9-0F16-2410-213FDA39E3A9}"/>
              </a:ext>
            </a:extLst>
          </p:cNvPr>
          <p:cNvSpPr/>
          <p:nvPr userDrawn="1"/>
        </p:nvSpPr>
        <p:spPr>
          <a:xfrm>
            <a:off x="12468098" y="3176677"/>
            <a:ext cx="468052" cy="218360"/>
          </a:xfrm>
          <a:prstGeom prst="rect">
            <a:avLst/>
          </a:prstGeom>
          <a:solidFill>
            <a:srgbClr val="FF5A5F"/>
          </a:solidFill>
          <a:ln>
            <a:noFill/>
          </a:ln>
        </p:spPr>
        <p:txBody>
          <a:bodyPr lIns="0" tIns="0" rIns="0" bIns="36000" rtlCol="0" anchor="ctr">
            <a:noAutofit/>
          </a:bodyPr>
          <a:lstStyle>
            <a:defPPr>
              <a:defRPr lang="de-DE"/>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a:lstStyle>
          <a:p>
            <a:pPr algn="ctr"/>
            <a:endParaRPr lang="de-DE" sz="1200">
              <a:latin typeface="+mn-lt"/>
            </a:endParaRPr>
          </a:p>
        </p:txBody>
      </p:sp>
      <p:sp>
        <p:nvSpPr>
          <p:cNvPr id="48" name="Textfeld 47">
            <a:extLst>
              <a:ext uri="{FF2B5EF4-FFF2-40B4-BE49-F238E27FC236}">
                <a16:creationId xmlns:a16="http://schemas.microsoft.com/office/drawing/2014/main" id="{0FC3B051-DEFF-2781-281F-AEDF6E7FFD89}"/>
              </a:ext>
            </a:extLst>
          </p:cNvPr>
          <p:cNvSpPr txBox="1"/>
          <p:nvPr userDrawn="1"/>
        </p:nvSpPr>
        <p:spPr>
          <a:xfrm>
            <a:off x="13012358" y="3176677"/>
            <a:ext cx="751562" cy="226422"/>
          </a:xfrm>
          <a:prstGeom prst="rect">
            <a:avLst/>
          </a:prstGeom>
          <a:solidFill>
            <a:schemeClr val="bg1">
              <a:lumMod val="65000"/>
            </a:schemeClr>
          </a:solidFill>
        </p:spPr>
        <p:txBody>
          <a:bodyPr wrap="square" lIns="36000" tIns="36000" rIns="36000" bIns="36000" rtlCol="0" anchor="ctr">
            <a:noAutofit/>
          </a:bodyPr>
          <a:lstStyle>
            <a:defPPr>
              <a:defRPr lang="de-DE"/>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a:lstStyle>
          <a:p>
            <a:pPr algn="l"/>
            <a:endParaRPr lang="de-DE" sz="800">
              <a:solidFill>
                <a:schemeClr val="bg1"/>
              </a:solidFill>
              <a:latin typeface="+mn-lt"/>
            </a:endParaRPr>
          </a:p>
        </p:txBody>
      </p:sp>
      <p:sp>
        <p:nvSpPr>
          <p:cNvPr id="56" name="Rechteck 55">
            <a:extLst>
              <a:ext uri="{FF2B5EF4-FFF2-40B4-BE49-F238E27FC236}">
                <a16:creationId xmlns:a16="http://schemas.microsoft.com/office/drawing/2014/main" id="{B63374C2-4130-7085-779B-A0C2872D3273}"/>
              </a:ext>
            </a:extLst>
          </p:cNvPr>
          <p:cNvSpPr/>
          <p:nvPr userDrawn="1"/>
        </p:nvSpPr>
        <p:spPr>
          <a:xfrm>
            <a:off x="12468098" y="3522117"/>
            <a:ext cx="468052" cy="218360"/>
          </a:xfrm>
          <a:prstGeom prst="rect">
            <a:avLst/>
          </a:prstGeom>
          <a:solidFill>
            <a:srgbClr val="FAF9F7"/>
          </a:solidFill>
          <a:ln>
            <a:noFill/>
          </a:ln>
        </p:spPr>
        <p:txBody>
          <a:bodyPr lIns="0" tIns="0" rIns="0" bIns="36000" rtlCol="0" anchor="ctr">
            <a:noAutofit/>
          </a:bodyPr>
          <a:lstStyle>
            <a:defPPr>
              <a:defRPr lang="de-DE"/>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a:lstStyle>
          <a:p>
            <a:pPr algn="ctr"/>
            <a:endParaRPr lang="de-DE" sz="1200">
              <a:latin typeface="+mn-lt"/>
            </a:endParaRPr>
          </a:p>
        </p:txBody>
      </p:sp>
      <p:sp>
        <p:nvSpPr>
          <p:cNvPr id="57" name="Textfeld 56">
            <a:extLst>
              <a:ext uri="{FF2B5EF4-FFF2-40B4-BE49-F238E27FC236}">
                <a16:creationId xmlns:a16="http://schemas.microsoft.com/office/drawing/2014/main" id="{9A1E2E0D-ED1F-F618-0F23-D0048FAFECBF}"/>
              </a:ext>
            </a:extLst>
          </p:cNvPr>
          <p:cNvSpPr txBox="1"/>
          <p:nvPr userDrawn="1"/>
        </p:nvSpPr>
        <p:spPr>
          <a:xfrm>
            <a:off x="13012358" y="3522117"/>
            <a:ext cx="751562" cy="226422"/>
          </a:xfrm>
          <a:prstGeom prst="rect">
            <a:avLst/>
          </a:prstGeom>
          <a:solidFill>
            <a:schemeClr val="bg1">
              <a:lumMod val="65000"/>
            </a:schemeClr>
          </a:solidFill>
        </p:spPr>
        <p:txBody>
          <a:bodyPr wrap="square" lIns="36000" tIns="36000" rIns="36000" bIns="36000" rtlCol="0" anchor="ctr">
            <a:noAutofit/>
          </a:bodyPr>
          <a:lstStyle>
            <a:defPPr>
              <a:defRPr lang="de-DE"/>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a:lstStyle>
          <a:p>
            <a:pPr algn="l"/>
            <a:endParaRPr lang="de-DE" sz="800">
              <a:solidFill>
                <a:schemeClr val="bg1"/>
              </a:solidFill>
              <a:latin typeface="+mn-lt"/>
            </a:endParaRPr>
          </a:p>
        </p:txBody>
      </p:sp>
      <p:sp>
        <p:nvSpPr>
          <p:cNvPr id="58" name="Rechteck 57">
            <a:extLst>
              <a:ext uri="{FF2B5EF4-FFF2-40B4-BE49-F238E27FC236}">
                <a16:creationId xmlns:a16="http://schemas.microsoft.com/office/drawing/2014/main" id="{E116D014-D61C-21CA-7EFB-653ACFC503B8}"/>
              </a:ext>
            </a:extLst>
          </p:cNvPr>
          <p:cNvSpPr/>
          <p:nvPr userDrawn="1"/>
        </p:nvSpPr>
        <p:spPr>
          <a:xfrm>
            <a:off x="12468098" y="3174193"/>
            <a:ext cx="468052" cy="218360"/>
          </a:xfrm>
          <a:prstGeom prst="rect">
            <a:avLst/>
          </a:prstGeom>
          <a:solidFill>
            <a:srgbClr val="EEEEEE"/>
          </a:solidFill>
          <a:ln>
            <a:solidFill>
              <a:schemeClr val="accent6">
                <a:lumMod val="20000"/>
                <a:lumOff val="80000"/>
              </a:schemeClr>
            </a:solidFill>
          </a:ln>
        </p:spPr>
        <p:txBody>
          <a:bodyPr lIns="0" tIns="0" rIns="0" bIns="36000" rtlCol="0" anchor="ctr">
            <a:noAutofit/>
          </a:bodyPr>
          <a:lstStyle>
            <a:defPPr>
              <a:defRPr lang="de-DE"/>
            </a:defPPr>
            <a:lvl1pPr algn="ctr" rtl="0" eaLnBrk="0" fontAlgn="base" hangingPunct="0">
              <a:spcBef>
                <a:spcPct val="0"/>
              </a:spcBef>
              <a:spcAft>
                <a:spcPct val="0"/>
              </a:spcAft>
              <a:defRPr sz="2400" b="1" kern="1200">
                <a:solidFill>
                  <a:schemeClr val="tx1"/>
                </a:solidFill>
                <a:latin typeface="Times" charset="0"/>
                <a:ea typeface="+mn-ea"/>
                <a:cs typeface="+mn-cs"/>
              </a:defRPr>
            </a:lvl1pPr>
            <a:lvl2pPr marL="457200" algn="ctr" rtl="0" eaLnBrk="0" fontAlgn="base" hangingPunct="0">
              <a:spcBef>
                <a:spcPct val="0"/>
              </a:spcBef>
              <a:spcAft>
                <a:spcPct val="0"/>
              </a:spcAft>
              <a:defRPr sz="2400" b="1" kern="1200">
                <a:solidFill>
                  <a:schemeClr val="tx1"/>
                </a:solidFill>
                <a:latin typeface="Times" charset="0"/>
                <a:ea typeface="+mn-ea"/>
                <a:cs typeface="+mn-cs"/>
              </a:defRPr>
            </a:lvl2pPr>
            <a:lvl3pPr marL="914400" algn="ctr" rtl="0" eaLnBrk="0" fontAlgn="base" hangingPunct="0">
              <a:spcBef>
                <a:spcPct val="0"/>
              </a:spcBef>
              <a:spcAft>
                <a:spcPct val="0"/>
              </a:spcAft>
              <a:defRPr sz="2400" b="1" kern="1200">
                <a:solidFill>
                  <a:schemeClr val="tx1"/>
                </a:solidFill>
                <a:latin typeface="Times" charset="0"/>
                <a:ea typeface="+mn-ea"/>
                <a:cs typeface="+mn-cs"/>
              </a:defRPr>
            </a:lvl3pPr>
            <a:lvl4pPr marL="1371600" algn="ctr" rtl="0" eaLnBrk="0" fontAlgn="base" hangingPunct="0">
              <a:spcBef>
                <a:spcPct val="0"/>
              </a:spcBef>
              <a:spcAft>
                <a:spcPct val="0"/>
              </a:spcAft>
              <a:defRPr sz="2400" b="1" kern="1200">
                <a:solidFill>
                  <a:schemeClr val="tx1"/>
                </a:solidFill>
                <a:latin typeface="Times" charset="0"/>
                <a:ea typeface="+mn-ea"/>
                <a:cs typeface="+mn-cs"/>
              </a:defRPr>
            </a:lvl4pPr>
            <a:lvl5pPr marL="1828800" algn="ctr" rtl="0" eaLnBrk="0" fontAlgn="base" hangingPunct="0">
              <a:spcBef>
                <a:spcPct val="0"/>
              </a:spcBef>
              <a:spcAft>
                <a:spcPct val="0"/>
              </a:spcAft>
              <a:defRPr sz="2400" b="1" kern="1200">
                <a:solidFill>
                  <a:schemeClr val="tx1"/>
                </a:solidFill>
                <a:latin typeface="Times" charset="0"/>
                <a:ea typeface="+mn-ea"/>
                <a:cs typeface="+mn-cs"/>
              </a:defRPr>
            </a:lvl5pPr>
            <a:lvl6pPr marL="2286000" algn="l" defTabSz="914400" rtl="0" eaLnBrk="1" latinLnBrk="0" hangingPunct="1">
              <a:defRPr sz="2400" b="1" kern="1200">
                <a:solidFill>
                  <a:schemeClr val="tx1"/>
                </a:solidFill>
                <a:latin typeface="Times" charset="0"/>
                <a:ea typeface="+mn-ea"/>
                <a:cs typeface="+mn-cs"/>
              </a:defRPr>
            </a:lvl6pPr>
            <a:lvl7pPr marL="2743200" algn="l" defTabSz="914400" rtl="0" eaLnBrk="1" latinLnBrk="0" hangingPunct="1">
              <a:defRPr sz="2400" b="1" kern="1200">
                <a:solidFill>
                  <a:schemeClr val="tx1"/>
                </a:solidFill>
                <a:latin typeface="Times" charset="0"/>
                <a:ea typeface="+mn-ea"/>
                <a:cs typeface="+mn-cs"/>
              </a:defRPr>
            </a:lvl7pPr>
            <a:lvl8pPr marL="3200400" algn="l" defTabSz="914400" rtl="0" eaLnBrk="1" latinLnBrk="0" hangingPunct="1">
              <a:defRPr sz="2400" b="1" kern="1200">
                <a:solidFill>
                  <a:schemeClr val="tx1"/>
                </a:solidFill>
                <a:latin typeface="Times" charset="0"/>
                <a:ea typeface="+mn-ea"/>
                <a:cs typeface="+mn-cs"/>
              </a:defRPr>
            </a:lvl8pPr>
            <a:lvl9pPr marL="3657600" algn="l" defTabSz="914400" rtl="0" eaLnBrk="1" latinLnBrk="0" hangingPunct="1">
              <a:defRPr sz="2400" b="1" kern="1200">
                <a:solidFill>
                  <a:schemeClr val="tx1"/>
                </a:solidFill>
                <a:latin typeface="Times" charset="0"/>
                <a:ea typeface="+mn-ea"/>
                <a:cs typeface="+mn-cs"/>
              </a:defRPr>
            </a:lvl9pPr>
          </a:lstStyle>
          <a:p>
            <a:pPr algn="ctr"/>
            <a:endParaRPr lang="de-DE" sz="1200">
              <a:latin typeface="+mn-lt"/>
            </a:endParaRPr>
          </a:p>
        </p:txBody>
      </p:sp>
      <p:sp>
        <p:nvSpPr>
          <p:cNvPr id="2" name="Rechteck 1">
            <a:extLst>
              <a:ext uri="{FF2B5EF4-FFF2-40B4-BE49-F238E27FC236}">
                <a16:creationId xmlns:a16="http://schemas.microsoft.com/office/drawing/2014/main" id="{9B80E175-03CB-F2BC-AAED-BA7F268D43E0}"/>
              </a:ext>
            </a:extLst>
          </p:cNvPr>
          <p:cNvSpPr/>
          <p:nvPr userDrawn="1"/>
        </p:nvSpPr>
        <p:spPr>
          <a:xfrm>
            <a:off x="0" y="0"/>
            <a:ext cx="12192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9531461"/>
      </p:ext>
    </p:extLst>
  </p:cSld>
  <p:clrMap bg1="lt1" tx1="dk1" bg2="lt2" tx2="dk2" accent1="accent1" accent2="accent2" accent3="accent3" accent4="accent4" accent5="accent5" accent6="accent6" hlink="hlink" folHlink="folHlink"/>
  <p:sldLayoutIdLst>
    <p:sldLayoutId id="2147483678" r:id="rId1"/>
    <p:sldLayoutId id="2147483729" r:id="rId2"/>
    <p:sldLayoutId id="2147483704" r:id="rId3"/>
    <p:sldLayoutId id="2147483674" r:id="rId4"/>
    <p:sldLayoutId id="2147483667" r:id="rId5"/>
    <p:sldLayoutId id="2147483684" r:id="rId6"/>
    <p:sldLayoutId id="2147483685" r:id="rId7"/>
    <p:sldLayoutId id="2147483658" r:id="rId8"/>
    <p:sldLayoutId id="2147483702" r:id="rId9"/>
    <p:sldLayoutId id="2147483703" r:id="rId10"/>
    <p:sldLayoutId id="2147483731" r:id="rId11"/>
    <p:sldLayoutId id="2147483672" r:id="rId12"/>
    <p:sldLayoutId id="2147483727" r:id="rId13"/>
    <p:sldLayoutId id="2147483683" r:id="rId14"/>
    <p:sldLayoutId id="2147483736" r:id="rId15"/>
    <p:sldLayoutId id="2147483705" r:id="rId16"/>
    <p:sldLayoutId id="2147483671" r:id="rId17"/>
    <p:sldLayoutId id="2147483725" r:id="rId18"/>
    <p:sldLayoutId id="2147483706" r:id="rId19"/>
    <p:sldLayoutId id="2147483687" r:id="rId20"/>
    <p:sldLayoutId id="2147483726" r:id="rId21"/>
    <p:sldLayoutId id="2147483681" r:id="rId22"/>
    <p:sldLayoutId id="2147483707" r:id="rId23"/>
    <p:sldLayoutId id="2147483732" r:id="rId24"/>
    <p:sldLayoutId id="2147483737" r:id="rId25"/>
  </p:sldLayoutIdLst>
  <p:txStyles>
    <p:titleStyle>
      <a:lvl1pPr algn="l" defTabSz="914400" rtl="0" eaLnBrk="1" latinLnBrk="0" hangingPunct="1">
        <a:lnSpc>
          <a:spcPct val="90000"/>
        </a:lnSpc>
        <a:spcBef>
          <a:spcPct val="0"/>
        </a:spcBef>
        <a:buNone/>
        <a:defRPr sz="4400" b="1" i="0"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3" userDrawn="1">
          <p15:clr>
            <a:srgbClr val="F26B43"/>
          </p15:clr>
        </p15:guide>
        <p15:guide id="2" orient="horz" pos="1344" userDrawn="1">
          <p15:clr>
            <a:srgbClr val="F26B43"/>
          </p15:clr>
        </p15:guide>
        <p15:guide id="3" orient="horz" pos="1616" userDrawn="1">
          <p15:clr>
            <a:srgbClr val="F26B43"/>
          </p15:clr>
        </p15:guide>
        <p15:guide id="4" orient="horz" pos="2069" userDrawn="1">
          <p15:clr>
            <a:srgbClr val="F26B43"/>
          </p15:clr>
        </p15:guide>
        <p15:guide id="5" orient="horz" pos="3634" userDrawn="1">
          <p15:clr>
            <a:srgbClr val="F26B43"/>
          </p15:clr>
        </p15:guide>
        <p15:guide id="6" orient="horz" pos="3748" userDrawn="1">
          <p15:clr>
            <a:srgbClr val="F26B43"/>
          </p15:clr>
        </p15:guide>
        <p15:guide id="7" orient="horz" pos="4133" userDrawn="1">
          <p15:clr>
            <a:srgbClr val="F26B43"/>
          </p15:clr>
        </p15:guide>
        <p15:guide id="8" pos="597" userDrawn="1">
          <p15:clr>
            <a:srgbClr val="F26B43"/>
          </p15:clr>
        </p15:guide>
        <p15:guide id="9" pos="6879" userDrawn="1">
          <p15:clr>
            <a:srgbClr val="F26B43"/>
          </p15:clr>
        </p15:guide>
        <p15:guide id="10" pos="65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2A7FDAE-E600-325C-8209-0CF12A519B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221E49D-190D-44B0-4E49-1952CF893C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885003B-A0EA-86F7-7EAF-A466D69A91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3A7F8E-A4F4-431F-80E9-716D914E1DA7}" type="datetimeFigureOut">
              <a:rPr lang="de-DE" smtClean="0"/>
              <a:t>31.10.2025</a:t>
            </a:fld>
            <a:endParaRPr lang="de-DE"/>
          </a:p>
        </p:txBody>
      </p:sp>
      <p:sp>
        <p:nvSpPr>
          <p:cNvPr id="5" name="Fußzeilenplatzhalter 4">
            <a:extLst>
              <a:ext uri="{FF2B5EF4-FFF2-40B4-BE49-F238E27FC236}">
                <a16:creationId xmlns:a16="http://schemas.microsoft.com/office/drawing/2014/main" id="{BDC5EEFB-C3E6-F5AA-7A86-B3A04B8301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E68AAC35-F8B0-EB46-FC17-28266E008F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DEDEA-8965-4196-A9DB-925C85A01FE3}" type="slidenum">
              <a:rPr lang="de-DE" smtClean="0"/>
              <a:t>‹Nr.›</a:t>
            </a:fld>
            <a:endParaRPr lang="de-DE"/>
          </a:p>
        </p:txBody>
      </p:sp>
    </p:spTree>
    <p:extLst>
      <p:ext uri="{BB962C8B-B14F-4D97-AF65-F5344CB8AC3E}">
        <p14:creationId xmlns:p14="http://schemas.microsoft.com/office/powerpoint/2010/main" val="121985709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hyperlink" Target="mailto:susanne.muster@mustermail.de"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EB34D43-7DB0-1E89-3C6B-ED5338DED6F3}"/>
              </a:ext>
            </a:extLst>
          </p:cNvPr>
          <p:cNvSpPr>
            <a:spLocks noGrp="1"/>
          </p:cNvSpPr>
          <p:nvPr>
            <p:ph type="body" idx="1"/>
          </p:nvPr>
        </p:nvSpPr>
        <p:spPr>
          <a:xfrm>
            <a:off x="796991" y="2517078"/>
            <a:ext cx="9972675" cy="2078179"/>
          </a:xfrm>
        </p:spPr>
        <p:txBody>
          <a:bodyPr/>
          <a:lstStyle/>
          <a:p>
            <a:r>
              <a:rPr lang="de-DE" dirty="0"/>
              <a:t>ENERGIEBERATUNG </a:t>
            </a:r>
            <a:br>
              <a:rPr lang="de-DE" dirty="0"/>
            </a:br>
            <a:r>
              <a:rPr lang="de-DE" dirty="0"/>
              <a:t>FÜR DIE WEG </a:t>
            </a:r>
          </a:p>
          <a:p>
            <a:endParaRPr lang="de-DE" dirty="0"/>
          </a:p>
          <a:p>
            <a:endParaRPr lang="de-DE" dirty="0"/>
          </a:p>
        </p:txBody>
      </p:sp>
      <p:sp>
        <p:nvSpPr>
          <p:cNvPr id="3" name="Textplatzhalter 2">
            <a:extLst>
              <a:ext uri="{FF2B5EF4-FFF2-40B4-BE49-F238E27FC236}">
                <a16:creationId xmlns:a16="http://schemas.microsoft.com/office/drawing/2014/main" id="{831B6F3C-3053-7E4A-425C-652B7A4CE1C7}"/>
              </a:ext>
            </a:extLst>
          </p:cNvPr>
          <p:cNvSpPr>
            <a:spLocks noGrp="1"/>
          </p:cNvSpPr>
          <p:nvPr>
            <p:ph type="body" idx="13"/>
          </p:nvPr>
        </p:nvSpPr>
        <p:spPr>
          <a:xfrm>
            <a:off x="837069" y="2053354"/>
            <a:ext cx="8628370" cy="481832"/>
          </a:xfrm>
        </p:spPr>
        <p:txBody>
          <a:bodyPr/>
          <a:lstStyle/>
          <a:p>
            <a:r>
              <a:rPr lang="de-DE"/>
              <a:t>Der erste Schritt in Richtung energetische Sanierung</a:t>
            </a:r>
          </a:p>
          <a:p>
            <a:endParaRPr lang="de-DE"/>
          </a:p>
        </p:txBody>
      </p:sp>
    </p:spTree>
    <p:extLst>
      <p:ext uri="{BB962C8B-B14F-4D97-AF65-F5344CB8AC3E}">
        <p14:creationId xmlns:p14="http://schemas.microsoft.com/office/powerpoint/2010/main" val="162195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FF19B-5C2B-2B41-4B21-39391492AEA0}"/>
            </a:ext>
          </a:extLst>
        </p:cNvPr>
        <p:cNvGrpSpPr/>
        <p:nvPr/>
      </p:nvGrpSpPr>
      <p:grpSpPr>
        <a:xfrm>
          <a:off x="0" y="0"/>
          <a:ext cx="0" cy="0"/>
          <a:chOff x="0" y="0"/>
          <a:chExt cx="0" cy="0"/>
        </a:xfrm>
      </p:grpSpPr>
      <p:sp>
        <p:nvSpPr>
          <p:cNvPr id="4" name="Textplatzhalter 3">
            <a:extLst>
              <a:ext uri="{FF2B5EF4-FFF2-40B4-BE49-F238E27FC236}">
                <a16:creationId xmlns:a16="http://schemas.microsoft.com/office/drawing/2014/main" id="{D13F3EE2-F5E4-1163-6A78-5C3DE32855F9}"/>
              </a:ext>
            </a:extLst>
          </p:cNvPr>
          <p:cNvSpPr>
            <a:spLocks noGrp="1"/>
          </p:cNvSpPr>
          <p:nvPr>
            <p:ph type="body" idx="11"/>
          </p:nvPr>
        </p:nvSpPr>
        <p:spPr/>
        <p:txBody>
          <a:bodyPr/>
          <a:lstStyle/>
          <a:p>
            <a:r>
              <a:rPr lang="de-DE" sz="1500"/>
              <a:t>Durch die Investition in einen effizienten Wärmeerzeuger auf Basis erneuerbarer Energien und die Dämmung der Gebäudehülle werden sie spürbar bei den Kosten für Wärme entlastet und sind außerdem unabhängiger von schwankenden Energiepreisen.</a:t>
            </a:r>
          </a:p>
          <a:p>
            <a:r>
              <a:rPr lang="de-DE" sz="1500"/>
              <a:t>Erhöhter Wärmeschutz verringert den Energieverbrauch und die laufenden Kosten.</a:t>
            </a:r>
          </a:p>
          <a:p>
            <a:r>
              <a:rPr lang="de-DE" sz="1500"/>
              <a:t>Der Umstieg auf erneuerbare Energien wird wirtschaftlich immer interessanter. Die Preise für fossile Brennstoffe werden durch die Erhöhung der CO</a:t>
            </a:r>
            <a:r>
              <a:rPr lang="de-DE" sz="1500" baseline="-25000"/>
              <a:t>2</a:t>
            </a:r>
            <a:r>
              <a:rPr lang="de-DE" sz="1500"/>
              <a:t>-Abgabe steigen.</a:t>
            </a:r>
          </a:p>
          <a:p>
            <a:r>
              <a:rPr lang="de-DE" sz="1500"/>
              <a:t>Vermieterinnen und Vermieter tragen anteilig die CO₂-Kosten in den Betriebskosten ihrer Wohnungen. Je besser der energetische Standard des Gebäudes ist, desto geringer ist ihr Anteil – und damit auch die tatsächlichen Kosten.</a:t>
            </a:r>
          </a:p>
        </p:txBody>
      </p:sp>
      <p:sp>
        <p:nvSpPr>
          <p:cNvPr id="6" name="Textplatzhalter 5">
            <a:extLst>
              <a:ext uri="{FF2B5EF4-FFF2-40B4-BE49-F238E27FC236}">
                <a16:creationId xmlns:a16="http://schemas.microsoft.com/office/drawing/2014/main" id="{7A4AC415-D77F-9672-4A4C-E73022BBC6B2}"/>
              </a:ext>
            </a:extLst>
          </p:cNvPr>
          <p:cNvSpPr>
            <a:spLocks noGrp="1"/>
          </p:cNvSpPr>
          <p:nvPr>
            <p:ph type="body" idx="12"/>
          </p:nvPr>
        </p:nvSpPr>
        <p:spPr>
          <a:xfrm>
            <a:off x="850075" y="2120527"/>
            <a:ext cx="3788217" cy="358152"/>
          </a:xfrm>
        </p:spPr>
        <p:txBody>
          <a:bodyPr/>
          <a:lstStyle/>
          <a:p>
            <a:r>
              <a:rPr lang="de-DE" sz="1800"/>
              <a:t>Reduzierung von Betriebskosten</a:t>
            </a:r>
          </a:p>
        </p:txBody>
      </p:sp>
      <p:sp>
        <p:nvSpPr>
          <p:cNvPr id="8" name="Textplatzhalter 2">
            <a:extLst>
              <a:ext uri="{FF2B5EF4-FFF2-40B4-BE49-F238E27FC236}">
                <a16:creationId xmlns:a16="http://schemas.microsoft.com/office/drawing/2014/main" id="{267FBC11-96D0-9FD2-E8F4-22B4805CBCC6}"/>
              </a:ext>
            </a:extLst>
          </p:cNvPr>
          <p:cNvSpPr>
            <a:spLocks noGrp="1"/>
          </p:cNvSpPr>
          <p:nvPr>
            <p:ph type="body" idx="10"/>
          </p:nvPr>
        </p:nvSpPr>
        <p:spPr>
          <a:xfrm>
            <a:off x="850075" y="342151"/>
            <a:ext cx="7021829" cy="365125"/>
          </a:xfrm>
        </p:spPr>
        <p:txBody>
          <a:bodyPr/>
          <a:lstStyle/>
          <a:p>
            <a:r>
              <a:rPr lang="de-DE"/>
              <a:t>Energieberatung für die WEG</a:t>
            </a:r>
          </a:p>
        </p:txBody>
      </p:sp>
      <p:sp>
        <p:nvSpPr>
          <p:cNvPr id="9" name="Titel 3">
            <a:extLst>
              <a:ext uri="{FF2B5EF4-FFF2-40B4-BE49-F238E27FC236}">
                <a16:creationId xmlns:a16="http://schemas.microsoft.com/office/drawing/2014/main" id="{C4747B0F-9002-5718-EDC8-C63AAE11614F}"/>
              </a:ext>
            </a:extLst>
          </p:cNvPr>
          <p:cNvSpPr>
            <a:spLocks noGrp="1"/>
          </p:cNvSpPr>
          <p:nvPr>
            <p:ph type="title"/>
          </p:nvPr>
        </p:nvSpPr>
        <p:spPr>
          <a:xfrm>
            <a:off x="838200" y="658462"/>
            <a:ext cx="10515600" cy="549275"/>
          </a:xfrm>
        </p:spPr>
        <p:txBody>
          <a:bodyPr/>
          <a:lstStyle/>
          <a:p>
            <a:r>
              <a:rPr lang="de-DE"/>
              <a:t>Welchen Nutzen bringt eine energetische Sanierung? </a:t>
            </a:r>
          </a:p>
        </p:txBody>
      </p:sp>
      <p:pic>
        <p:nvPicPr>
          <p:cNvPr id="1026" name="Picture 2" descr="CO₂-Preis-Entwicklung von 2021 bis 2026">
            <a:extLst>
              <a:ext uri="{FF2B5EF4-FFF2-40B4-BE49-F238E27FC236}">
                <a16:creationId xmlns:a16="http://schemas.microsoft.com/office/drawing/2014/main" id="{1E9141CB-2DB5-DDEE-A2E7-87A5D37BA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104" y="2349910"/>
            <a:ext cx="6102305" cy="3037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049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BEBB861-7B36-50F4-9814-3CE41346ECAB}"/>
              </a:ext>
            </a:extLst>
          </p:cNvPr>
          <p:cNvSpPr>
            <a:spLocks noGrp="1"/>
          </p:cNvSpPr>
          <p:nvPr>
            <p:ph type="body" idx="1"/>
          </p:nvPr>
        </p:nvSpPr>
        <p:spPr/>
        <p:txBody>
          <a:bodyPr/>
          <a:lstStyle/>
          <a:p>
            <a:r>
              <a:rPr lang="de-DE" sz="1800"/>
              <a:t>Mit einem Jahresendenergiebedarf von </a:t>
            </a:r>
            <a:r>
              <a:rPr lang="de-DE" sz="1800">
                <a:solidFill>
                  <a:srgbClr val="0070C0"/>
                </a:solidFill>
              </a:rPr>
              <a:t>xx </a:t>
            </a:r>
            <a:r>
              <a:rPr lang="de-DE" sz="1800"/>
              <a:t>kWh/m²a erreicht das Gebäude die Effizienzklasse </a:t>
            </a:r>
            <a:r>
              <a:rPr lang="de-DE" sz="1800">
                <a:solidFill>
                  <a:srgbClr val="0070C0"/>
                </a:solidFill>
              </a:rPr>
              <a:t>x</a:t>
            </a:r>
            <a:r>
              <a:rPr lang="de-DE" sz="1800"/>
              <a:t>. </a:t>
            </a:r>
          </a:p>
          <a:p>
            <a:r>
              <a:rPr lang="de-DE" sz="1800">
                <a:solidFill>
                  <a:srgbClr val="0070C0"/>
                </a:solidFill>
              </a:rPr>
              <a:t>(Falls Effizienzklasse H) Das Gebäude gehört damit zu den energetisch schlechtesten 25 Prozent des Gebäudebestands in Deutschland – was bei einer Sanierung zusätzliche Fördermittel ermöglicht. </a:t>
            </a:r>
          </a:p>
          <a:p>
            <a:r>
              <a:rPr lang="de-DE" sz="1800"/>
              <a:t>Für Vermietende bedeutet diese Einstufung: Ihr Anteil am CO</a:t>
            </a:r>
            <a:r>
              <a:rPr lang="de-DE" sz="1800" baseline="-25000"/>
              <a:t>2</a:t>
            </a:r>
            <a:r>
              <a:rPr lang="de-DE" sz="1800"/>
              <a:t>-Preis beträgt derzeit </a:t>
            </a:r>
            <a:r>
              <a:rPr lang="de-DE" sz="1800">
                <a:solidFill>
                  <a:srgbClr val="0070C0"/>
                </a:solidFill>
              </a:rPr>
              <a:t>xx </a:t>
            </a:r>
            <a:r>
              <a:rPr lang="de-DE" sz="1800"/>
              <a:t>Prozent.</a:t>
            </a:r>
            <a:endParaRPr lang="de-DE" sz="1800">
              <a:solidFill>
                <a:srgbClr val="0070C0"/>
              </a:solidFill>
            </a:endParaRPr>
          </a:p>
          <a:p>
            <a:pPr marL="0" indent="0">
              <a:buNone/>
            </a:pPr>
            <a:endParaRPr lang="de-DE" sz="1800"/>
          </a:p>
        </p:txBody>
      </p:sp>
      <p:sp>
        <p:nvSpPr>
          <p:cNvPr id="3" name="Textplatzhalter 2">
            <a:extLst>
              <a:ext uri="{FF2B5EF4-FFF2-40B4-BE49-F238E27FC236}">
                <a16:creationId xmlns:a16="http://schemas.microsoft.com/office/drawing/2014/main" id="{7BC6B29A-EBEC-155F-1D1A-189791EBD639}"/>
              </a:ext>
            </a:extLst>
          </p:cNvPr>
          <p:cNvSpPr>
            <a:spLocks noGrp="1"/>
          </p:cNvSpPr>
          <p:nvPr>
            <p:ph type="body" idx="10"/>
          </p:nvPr>
        </p:nvSpPr>
        <p:spPr/>
        <p:txBody>
          <a:bodyPr/>
          <a:lstStyle/>
          <a:p>
            <a:r>
              <a:rPr lang="de-DE"/>
              <a:t>Energieberatung für die WEG</a:t>
            </a:r>
          </a:p>
          <a:p>
            <a:endParaRPr lang="de-DE"/>
          </a:p>
        </p:txBody>
      </p:sp>
      <p:sp>
        <p:nvSpPr>
          <p:cNvPr id="5" name="Titel 4">
            <a:extLst>
              <a:ext uri="{FF2B5EF4-FFF2-40B4-BE49-F238E27FC236}">
                <a16:creationId xmlns:a16="http://schemas.microsoft.com/office/drawing/2014/main" id="{52FD7F24-0012-AABC-BBB3-1C01C5FC498F}"/>
              </a:ext>
            </a:extLst>
          </p:cNvPr>
          <p:cNvSpPr>
            <a:spLocks noGrp="1"/>
          </p:cNvSpPr>
          <p:nvPr>
            <p:ph type="title"/>
          </p:nvPr>
        </p:nvSpPr>
        <p:spPr/>
        <p:txBody>
          <a:bodyPr/>
          <a:lstStyle/>
          <a:p>
            <a:r>
              <a:rPr lang="de-DE"/>
              <a:t>Wie ist der aktuelle energetische Zustand der WEG?</a:t>
            </a:r>
          </a:p>
        </p:txBody>
      </p:sp>
      <p:sp>
        <p:nvSpPr>
          <p:cNvPr id="6" name="Textplatzhalter 5">
            <a:extLst>
              <a:ext uri="{FF2B5EF4-FFF2-40B4-BE49-F238E27FC236}">
                <a16:creationId xmlns:a16="http://schemas.microsoft.com/office/drawing/2014/main" id="{93D702F6-1380-B54E-24A7-4ADBBA65089C}"/>
              </a:ext>
            </a:extLst>
          </p:cNvPr>
          <p:cNvSpPr>
            <a:spLocks noGrp="1"/>
          </p:cNvSpPr>
          <p:nvPr>
            <p:ph type="body" idx="12"/>
          </p:nvPr>
        </p:nvSpPr>
        <p:spPr>
          <a:xfrm>
            <a:off x="850075" y="2120527"/>
            <a:ext cx="5827236" cy="358152"/>
          </a:xfrm>
        </p:spPr>
        <p:txBody>
          <a:bodyPr/>
          <a:lstStyle/>
          <a:p>
            <a:r>
              <a:rPr lang="de-DE" sz="1800"/>
              <a:t>Aus unserem aktuellen Energieausweis wissen wir:</a:t>
            </a:r>
          </a:p>
        </p:txBody>
      </p:sp>
      <p:sp>
        <p:nvSpPr>
          <p:cNvPr id="7" name="Textplatzhalter 1">
            <a:extLst>
              <a:ext uri="{FF2B5EF4-FFF2-40B4-BE49-F238E27FC236}">
                <a16:creationId xmlns:a16="http://schemas.microsoft.com/office/drawing/2014/main" id="{888883B0-2268-D07C-9BE7-C4484B6570EA}"/>
              </a:ext>
            </a:extLst>
          </p:cNvPr>
          <p:cNvSpPr txBox="1">
            <a:spLocks/>
          </p:cNvSpPr>
          <p:nvPr/>
        </p:nvSpPr>
        <p:spPr>
          <a:xfrm>
            <a:off x="6412302" y="2565400"/>
            <a:ext cx="4729223" cy="3203575"/>
          </a:xfrm>
          <a:prstGeom prst="rect">
            <a:avLst/>
          </a:prstGeom>
          <a:noFill/>
        </p:spPr>
        <p:txBody>
          <a:bodyPr/>
          <a:lstStyle>
            <a:lvl1pPr marL="285750" indent="-285750" algn="l" defTabSz="914400" rtl="0" eaLnBrk="1" latinLnBrk="0" hangingPunct="1">
              <a:lnSpc>
                <a:spcPct val="90000"/>
              </a:lnSpc>
              <a:spcBef>
                <a:spcPts val="1000"/>
              </a:spcBef>
              <a:buFont typeface="Arial" panose="020B0604020202020204" pitchFamily="34" charset="0"/>
              <a:buChar char="•"/>
              <a:defRPr sz="1600" b="0" i="0" kern="1200" baseline="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vl2pPr marL="457200" indent="0" algn="l" defTabSz="914400" rtl="0" eaLnBrk="1" latinLnBrk="0" hangingPunct="1">
              <a:lnSpc>
                <a:spcPct val="90000"/>
              </a:lnSpc>
              <a:spcBef>
                <a:spcPts val="500"/>
              </a:spcBef>
              <a:buFont typeface="Wingdings" pitchFamily="2" charset="2"/>
              <a:buNone/>
              <a:defRPr sz="2000" b="0" i="0" kern="1200">
                <a:solidFill>
                  <a:schemeClr val="tx1">
                    <a:tint val="75000"/>
                  </a:schemeClr>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500"/>
              </a:spcBef>
              <a:buFont typeface="Wingdings" pitchFamily="2" charset="2"/>
              <a:buNone/>
              <a:defRPr sz="1800" b="0" i="0" kern="1200">
                <a:solidFill>
                  <a:schemeClr val="tx1">
                    <a:tint val="75000"/>
                  </a:schemeClr>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DE" sz="1800"/>
              <a:t>Der Aussteller des Energieausweises hat diese wichtigen Maßnahmen zur Verbesserung empfohlen:</a:t>
            </a:r>
          </a:p>
          <a:p>
            <a:pPr lvl="1"/>
            <a:r>
              <a:rPr lang="de-DE" sz="2400">
                <a:solidFill>
                  <a:srgbClr val="0070C0"/>
                </a:solidFill>
              </a:rPr>
              <a:t>xxx</a:t>
            </a:r>
          </a:p>
          <a:p>
            <a:pPr lvl="1"/>
            <a:r>
              <a:rPr lang="de-DE" sz="2400">
                <a:solidFill>
                  <a:srgbClr val="0070C0"/>
                </a:solidFill>
              </a:rPr>
              <a:t>xxx </a:t>
            </a:r>
            <a:endParaRPr lang="de-DE" sz="2400"/>
          </a:p>
          <a:p>
            <a:endParaRPr lang="de-DE" sz="1800"/>
          </a:p>
        </p:txBody>
      </p:sp>
    </p:spTree>
    <p:extLst>
      <p:ext uri="{BB962C8B-B14F-4D97-AF65-F5344CB8AC3E}">
        <p14:creationId xmlns:p14="http://schemas.microsoft.com/office/powerpoint/2010/main" val="2346426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FBEE448E-7CC2-E420-A9C0-769C3871A887}"/>
              </a:ext>
            </a:extLst>
          </p:cNvPr>
          <p:cNvSpPr>
            <a:spLocks noGrp="1"/>
          </p:cNvSpPr>
          <p:nvPr>
            <p:ph type="body" idx="12"/>
          </p:nvPr>
        </p:nvSpPr>
        <p:spPr>
          <a:xfrm>
            <a:off x="947738" y="2412539"/>
            <a:ext cx="6831338" cy="3604064"/>
          </a:xfrm>
        </p:spPr>
        <p:txBody>
          <a:bodyPr/>
          <a:lstStyle/>
          <a:p>
            <a:pPr marL="285750" indent="-285750">
              <a:lnSpc>
                <a:spcPct val="90000"/>
              </a:lnSpc>
              <a:spcBef>
                <a:spcPts val="1000"/>
              </a:spcBef>
              <a:buFont typeface="Arial" panose="020B0604020202020204" pitchFamily="34" charset="0"/>
              <a:buChar char="•"/>
            </a:pPr>
            <a:r>
              <a:rPr lang="de-DE" sz="1800" b="1">
                <a:solidFill>
                  <a:srgbClr val="EA4C5F"/>
                </a:solidFill>
                <a:ea typeface="Roboto" panose="02000000000000000000" pitchFamily="2" charset="0"/>
              </a:rPr>
              <a:t>Unabhängige</a:t>
            </a:r>
            <a:r>
              <a:rPr lang="de-DE" sz="1800">
                <a:ea typeface="Roboto" panose="02000000000000000000" pitchFamily="2" charset="0"/>
              </a:rPr>
              <a:t> und </a:t>
            </a:r>
            <a:r>
              <a:rPr lang="de-DE" sz="1800" b="1">
                <a:solidFill>
                  <a:srgbClr val="EA4C5F"/>
                </a:solidFill>
                <a:ea typeface="Roboto" panose="02000000000000000000" pitchFamily="2" charset="0"/>
              </a:rPr>
              <a:t>fachkundige</a:t>
            </a:r>
            <a:r>
              <a:rPr lang="de-DE" sz="1800">
                <a:ea typeface="Roboto" panose="02000000000000000000" pitchFamily="2" charset="0"/>
              </a:rPr>
              <a:t> Einschätzung sowie Beratung</a:t>
            </a:r>
          </a:p>
          <a:p>
            <a:pPr marL="285750" indent="-285750">
              <a:lnSpc>
                <a:spcPct val="90000"/>
              </a:lnSpc>
              <a:spcBef>
                <a:spcPts val="1000"/>
              </a:spcBef>
              <a:buFont typeface="Arial" panose="020B0604020202020204" pitchFamily="34" charset="0"/>
              <a:buChar char="•"/>
            </a:pPr>
            <a:r>
              <a:rPr lang="de-DE" sz="1800" b="1">
                <a:solidFill>
                  <a:schemeClr val="tx1"/>
                </a:solidFill>
                <a:ea typeface="Roboto" panose="02000000000000000000" pitchFamily="2" charset="0"/>
              </a:rPr>
              <a:t>Ganzheitlicher Blick </a:t>
            </a:r>
            <a:r>
              <a:rPr lang="de-DE" sz="1800">
                <a:ea typeface="Roboto" panose="02000000000000000000" pitchFamily="2" charset="0"/>
              </a:rPr>
              <a:t>auf das Gebäude und alle Gewerke</a:t>
            </a:r>
          </a:p>
          <a:p>
            <a:pPr marL="285750" indent="-285750">
              <a:lnSpc>
                <a:spcPct val="90000"/>
              </a:lnSpc>
              <a:spcBef>
                <a:spcPts val="1000"/>
              </a:spcBef>
              <a:buFont typeface="Arial" panose="020B0604020202020204" pitchFamily="34" charset="0"/>
              <a:buChar char="•"/>
            </a:pPr>
            <a:r>
              <a:rPr lang="de-DE" sz="1800" b="1">
                <a:solidFill>
                  <a:schemeClr val="tx1"/>
                </a:solidFill>
                <a:ea typeface="Roboto" panose="02000000000000000000" pitchFamily="2" charset="0"/>
              </a:rPr>
              <a:t>Überblick</a:t>
            </a:r>
            <a:r>
              <a:rPr lang="de-DE" sz="1800">
                <a:ea typeface="Roboto" panose="02000000000000000000" pitchFamily="2" charset="0"/>
              </a:rPr>
              <a:t> über bevorstehende Maßnahmen, Kosten und Auswirkungen auf Betriebskosten sowie CO₂-Emissionen</a:t>
            </a:r>
          </a:p>
          <a:p>
            <a:pPr marL="285750" indent="-285750">
              <a:lnSpc>
                <a:spcPct val="90000"/>
              </a:lnSpc>
              <a:spcBef>
                <a:spcPts val="1000"/>
              </a:spcBef>
              <a:buFont typeface="Arial" panose="020B0604020202020204" pitchFamily="34" charset="0"/>
              <a:buChar char="•"/>
            </a:pPr>
            <a:r>
              <a:rPr lang="de-DE" sz="1800" b="1">
                <a:solidFill>
                  <a:schemeClr val="tx1"/>
                </a:solidFill>
                <a:ea typeface="Roboto" panose="02000000000000000000" pitchFamily="2" charset="0"/>
              </a:rPr>
              <a:t>Hilfestellung bei der Priorisierung </a:t>
            </a:r>
            <a:r>
              <a:rPr lang="de-DE" sz="1800">
                <a:ea typeface="Roboto" panose="02000000000000000000" pitchFamily="2" charset="0"/>
              </a:rPr>
              <a:t>der Maßnahmen</a:t>
            </a:r>
          </a:p>
          <a:p>
            <a:pPr marL="285750" indent="-285750">
              <a:lnSpc>
                <a:spcPct val="90000"/>
              </a:lnSpc>
              <a:spcBef>
                <a:spcPts val="1000"/>
              </a:spcBef>
              <a:buFont typeface="Arial" panose="020B0604020202020204" pitchFamily="34" charset="0"/>
              <a:buChar char="•"/>
            </a:pPr>
            <a:r>
              <a:rPr lang="de-DE" sz="1800">
                <a:ea typeface="Roboto" panose="02000000000000000000" pitchFamily="2" charset="0"/>
              </a:rPr>
              <a:t>Vorschläge zu verschiedenen </a:t>
            </a:r>
            <a:r>
              <a:rPr lang="de-DE" sz="1800" b="1">
                <a:solidFill>
                  <a:schemeClr val="tx1"/>
                </a:solidFill>
                <a:ea typeface="Roboto" panose="02000000000000000000" pitchFamily="2" charset="0"/>
              </a:rPr>
              <a:t>Umsetzungsvarianten</a:t>
            </a:r>
          </a:p>
          <a:p>
            <a:pPr marL="285750" indent="-285750">
              <a:lnSpc>
                <a:spcPct val="90000"/>
              </a:lnSpc>
              <a:spcBef>
                <a:spcPts val="1000"/>
              </a:spcBef>
              <a:buFont typeface="Arial" panose="020B0604020202020204" pitchFamily="34" charset="0"/>
              <a:buChar char="•"/>
            </a:pPr>
            <a:r>
              <a:rPr lang="de-DE" sz="1800" b="1">
                <a:solidFill>
                  <a:schemeClr val="tx1"/>
                </a:solidFill>
                <a:ea typeface="Roboto" panose="02000000000000000000" pitchFamily="2" charset="0"/>
              </a:rPr>
              <a:t>Berücksichtigung der Wünsche</a:t>
            </a:r>
            <a:r>
              <a:rPr lang="de-DE" sz="1800">
                <a:ea typeface="Roboto" panose="02000000000000000000" pitchFamily="2" charset="0"/>
              </a:rPr>
              <a:t>, Bedürfnisse und Gewohnheiten der WEG-Mitglieder und Mietenden</a:t>
            </a:r>
          </a:p>
          <a:p>
            <a:pPr marL="285750" indent="-285750">
              <a:lnSpc>
                <a:spcPct val="90000"/>
              </a:lnSpc>
              <a:spcBef>
                <a:spcPts val="1000"/>
              </a:spcBef>
              <a:buFont typeface="Arial" panose="020B0604020202020204" pitchFamily="34" charset="0"/>
              <a:buChar char="•"/>
            </a:pPr>
            <a:r>
              <a:rPr lang="de-DE" sz="1800" b="1">
                <a:solidFill>
                  <a:schemeClr val="tx1"/>
                </a:solidFill>
                <a:ea typeface="Roboto" panose="02000000000000000000" pitchFamily="2" charset="0"/>
              </a:rPr>
              <a:t>Transparente Informationen zu Fördermöglichkeiten </a:t>
            </a:r>
            <a:r>
              <a:rPr lang="de-DE" sz="1800">
                <a:ea typeface="Roboto" panose="02000000000000000000" pitchFamily="2" charset="0"/>
              </a:rPr>
              <a:t>für die Umsetzung</a:t>
            </a:r>
          </a:p>
        </p:txBody>
      </p:sp>
      <p:sp>
        <p:nvSpPr>
          <p:cNvPr id="8" name="Titel 4">
            <a:extLst>
              <a:ext uri="{FF2B5EF4-FFF2-40B4-BE49-F238E27FC236}">
                <a16:creationId xmlns:a16="http://schemas.microsoft.com/office/drawing/2014/main" id="{A0E4DBBF-93D8-A111-DF67-CB40C86BFE23}"/>
              </a:ext>
            </a:extLst>
          </p:cNvPr>
          <p:cNvSpPr txBox="1">
            <a:spLocks/>
          </p:cNvSpPr>
          <p:nvPr/>
        </p:nvSpPr>
        <p:spPr>
          <a:xfrm>
            <a:off x="838200" y="658462"/>
            <a:ext cx="10515600" cy="549275"/>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Roboto" panose="02000000000000000000" pitchFamily="2" charset="0"/>
                <a:ea typeface="Roboto" panose="02000000000000000000" pitchFamily="2" charset="0"/>
                <a:cs typeface="+mj-cs"/>
              </a:defRPr>
            </a:lvl1pPr>
          </a:lstStyle>
          <a:p>
            <a:r>
              <a:rPr lang="de-DE" dirty="0">
                <a:latin typeface="Arial" panose="020B0604020202020204" pitchFamily="34" charset="0"/>
                <a:cs typeface="Arial" panose="020B0604020202020204" pitchFamily="34" charset="0"/>
              </a:rPr>
              <a:t>Warum ist eine Energieberatung der richtige erste Schritt?</a:t>
            </a:r>
          </a:p>
        </p:txBody>
      </p:sp>
    </p:spTree>
    <p:extLst>
      <p:ext uri="{BB962C8B-B14F-4D97-AF65-F5344CB8AC3E}">
        <p14:creationId xmlns:p14="http://schemas.microsoft.com/office/powerpoint/2010/main" val="667797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59243-BEAE-62B2-DD9D-E83ADCCE1F94}"/>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B52C7BE7-1387-5CB3-70BA-4C387E650FF0}"/>
              </a:ext>
            </a:extLst>
          </p:cNvPr>
          <p:cNvSpPr>
            <a:spLocks noGrp="1"/>
          </p:cNvSpPr>
          <p:nvPr>
            <p:ph type="body" idx="1"/>
          </p:nvPr>
        </p:nvSpPr>
        <p:spPr/>
        <p:txBody>
          <a:bodyPr/>
          <a:lstStyle/>
          <a:p>
            <a:r>
              <a:rPr lang="de-DE" sz="1800"/>
              <a:t>Architektinnen und Architekten, Bauplanende sowie handwerkliche und technische Fachkräfte bieten Energieberatung an.</a:t>
            </a:r>
          </a:p>
          <a:p>
            <a:r>
              <a:rPr lang="de-DE" sz="1800"/>
              <a:t>Beratende der Verbraucherzentralen und gelistete Energieeffizienz-Experten sind zu unabhängiger und neutraler Beratung verpflichtet.</a:t>
            </a:r>
          </a:p>
          <a:p>
            <a:r>
              <a:rPr lang="de-DE" sz="1800"/>
              <a:t>Diese Experten müssen sich regelmäßig fortbilden.</a:t>
            </a:r>
          </a:p>
          <a:p>
            <a:r>
              <a:rPr lang="de-DE" sz="1800"/>
              <a:t>Die Energieberatung durch diese Fachkräfte wird vom Bund auf verschiedene Weise gefördert.</a:t>
            </a:r>
          </a:p>
          <a:p>
            <a:pPr marL="0" indent="0">
              <a:buNone/>
            </a:pPr>
            <a:endParaRPr lang="de-DE" sz="1800"/>
          </a:p>
        </p:txBody>
      </p:sp>
      <p:sp>
        <p:nvSpPr>
          <p:cNvPr id="3" name="Textplatzhalter 2">
            <a:extLst>
              <a:ext uri="{FF2B5EF4-FFF2-40B4-BE49-F238E27FC236}">
                <a16:creationId xmlns:a16="http://schemas.microsoft.com/office/drawing/2014/main" id="{3237494C-2156-D4A9-B641-AEDFF6B7AE34}"/>
              </a:ext>
            </a:extLst>
          </p:cNvPr>
          <p:cNvSpPr>
            <a:spLocks noGrp="1"/>
          </p:cNvSpPr>
          <p:nvPr>
            <p:ph type="body" idx="10"/>
          </p:nvPr>
        </p:nvSpPr>
        <p:spPr/>
        <p:txBody>
          <a:bodyPr/>
          <a:lstStyle/>
          <a:p>
            <a:r>
              <a:rPr lang="de-DE"/>
              <a:t>Energieberatung für die WEG</a:t>
            </a:r>
          </a:p>
          <a:p>
            <a:endParaRPr lang="de-DE"/>
          </a:p>
        </p:txBody>
      </p:sp>
      <p:sp>
        <p:nvSpPr>
          <p:cNvPr id="5" name="Titel 4">
            <a:extLst>
              <a:ext uri="{FF2B5EF4-FFF2-40B4-BE49-F238E27FC236}">
                <a16:creationId xmlns:a16="http://schemas.microsoft.com/office/drawing/2014/main" id="{39D0C11C-E9B4-D748-AD2A-8D71A711A8D1}"/>
              </a:ext>
            </a:extLst>
          </p:cNvPr>
          <p:cNvSpPr>
            <a:spLocks noGrp="1"/>
          </p:cNvSpPr>
          <p:nvPr>
            <p:ph type="title"/>
          </p:nvPr>
        </p:nvSpPr>
        <p:spPr/>
        <p:txBody>
          <a:bodyPr/>
          <a:lstStyle/>
          <a:p>
            <a:r>
              <a:rPr lang="de-DE"/>
              <a:t>Wer führt Energieberatungen durch?</a:t>
            </a:r>
          </a:p>
        </p:txBody>
      </p:sp>
      <p:sp>
        <p:nvSpPr>
          <p:cNvPr id="6" name="Textplatzhalter 5">
            <a:extLst>
              <a:ext uri="{FF2B5EF4-FFF2-40B4-BE49-F238E27FC236}">
                <a16:creationId xmlns:a16="http://schemas.microsoft.com/office/drawing/2014/main" id="{F6730FF1-9861-841E-41CC-39DB897722EA}"/>
              </a:ext>
            </a:extLst>
          </p:cNvPr>
          <p:cNvSpPr>
            <a:spLocks noGrp="1"/>
          </p:cNvSpPr>
          <p:nvPr>
            <p:ph type="body" idx="12"/>
          </p:nvPr>
        </p:nvSpPr>
        <p:spPr>
          <a:xfrm>
            <a:off x="850075" y="2120527"/>
            <a:ext cx="4724370" cy="358152"/>
          </a:xfrm>
        </p:spPr>
        <p:txBody>
          <a:bodyPr wrap="none" lIns="91440" tIns="45720" rIns="91440" bIns="45720" anchor="ctr" anchorCtr="0">
            <a:spAutoFit/>
          </a:bodyPr>
          <a:lstStyle/>
          <a:p>
            <a:r>
              <a:rPr lang="de-DE" sz="1800">
                <a:latin typeface="Arial"/>
                <a:ea typeface="Roboto Medium"/>
                <a:cs typeface="Arial"/>
              </a:rPr>
              <a:t>Energieberatung wird durchgeführt von...</a:t>
            </a:r>
            <a:endParaRPr lang="de-DE">
              <a:latin typeface="Arial"/>
              <a:ea typeface="Roboto Medium"/>
              <a:cs typeface="Arial"/>
            </a:endParaRPr>
          </a:p>
        </p:txBody>
      </p:sp>
      <p:pic>
        <p:nvPicPr>
          <p:cNvPr id="4" name="Inhaltsplatzhalter 10">
            <a:extLst>
              <a:ext uri="{FF2B5EF4-FFF2-40B4-BE49-F238E27FC236}">
                <a16:creationId xmlns:a16="http://schemas.microsoft.com/office/drawing/2014/main" id="{8F92BB0C-E5F8-1091-A1D4-F9EEFCD666A5}"/>
              </a:ext>
            </a:extLst>
          </p:cNvPr>
          <p:cNvPicPr>
            <a:picLocks noChangeAspect="1"/>
          </p:cNvPicPr>
          <p:nvPr/>
        </p:nvPicPr>
        <p:blipFill>
          <a:blip r:embed="rId3"/>
          <a:srcRect l="6049" t="389" r="1251" b="-389"/>
          <a:stretch>
            <a:fillRect/>
          </a:stretch>
        </p:blipFill>
        <p:spPr>
          <a:xfrm>
            <a:off x="6434138" y="2135046"/>
            <a:ext cx="5181600" cy="3729423"/>
          </a:xfrm>
          <a:prstGeom prst="roundRect">
            <a:avLst>
              <a:gd name="adj" fmla="val 1400"/>
            </a:avLst>
          </a:prstGeom>
        </p:spPr>
      </p:pic>
    </p:spTree>
    <p:extLst>
      <p:ext uri="{BB962C8B-B14F-4D97-AF65-F5344CB8AC3E}">
        <p14:creationId xmlns:p14="http://schemas.microsoft.com/office/powerpoint/2010/main" val="3047473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2ABD722-CC25-1147-082A-B9256C2D16EA}"/>
              </a:ext>
            </a:extLst>
          </p:cNvPr>
          <p:cNvSpPr>
            <a:spLocks noGrp="1"/>
          </p:cNvSpPr>
          <p:nvPr>
            <p:ph type="body" idx="10"/>
          </p:nvPr>
        </p:nvSpPr>
        <p:spPr/>
        <p:txBody>
          <a:bodyPr/>
          <a:lstStyle/>
          <a:p>
            <a:r>
              <a:rPr lang="de-DE"/>
              <a:t>Energieberatung für die WEG</a:t>
            </a:r>
          </a:p>
          <a:p>
            <a:endParaRPr lang="de-DE"/>
          </a:p>
        </p:txBody>
      </p:sp>
      <p:sp>
        <p:nvSpPr>
          <p:cNvPr id="4" name="Titel 3">
            <a:extLst>
              <a:ext uri="{FF2B5EF4-FFF2-40B4-BE49-F238E27FC236}">
                <a16:creationId xmlns:a16="http://schemas.microsoft.com/office/drawing/2014/main" id="{C7B69524-E75A-2023-05FC-218BA8275038}"/>
              </a:ext>
            </a:extLst>
          </p:cNvPr>
          <p:cNvSpPr>
            <a:spLocks noGrp="1"/>
          </p:cNvSpPr>
          <p:nvPr>
            <p:ph type="title"/>
          </p:nvPr>
        </p:nvSpPr>
        <p:spPr/>
        <p:txBody>
          <a:bodyPr/>
          <a:lstStyle/>
          <a:p>
            <a:r>
              <a:rPr lang="de-DE"/>
              <a:t>Welche Formen der Energieberatung gibt es? </a:t>
            </a:r>
          </a:p>
        </p:txBody>
      </p:sp>
      <p:sp>
        <p:nvSpPr>
          <p:cNvPr id="7" name="Rechteck: abgerundete Ecken 6">
            <a:extLst>
              <a:ext uri="{FF2B5EF4-FFF2-40B4-BE49-F238E27FC236}">
                <a16:creationId xmlns:a16="http://schemas.microsoft.com/office/drawing/2014/main" id="{EA6BF68E-C3C6-5642-0020-8C4307AA95CC}"/>
              </a:ext>
            </a:extLst>
          </p:cNvPr>
          <p:cNvSpPr/>
          <p:nvPr/>
        </p:nvSpPr>
        <p:spPr>
          <a:xfrm>
            <a:off x="850075" y="1637678"/>
            <a:ext cx="10407860" cy="571551"/>
          </a:xfrm>
          <a:prstGeom prst="round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ctr"/>
          <a:lstStyle/>
          <a:p>
            <a:pPr algn="ctr"/>
            <a:r>
              <a:rPr lang="de-DE" b="1"/>
              <a:t>Art, Umfang, Schwerpunkt, Detailtiefe sowie die Darstellung der Ergebnisse und die Beratungskosten können bei Energieberatungen stark variieren. </a:t>
            </a:r>
          </a:p>
        </p:txBody>
      </p:sp>
      <p:sp>
        <p:nvSpPr>
          <p:cNvPr id="11" name="Textplatzhalter 1">
            <a:extLst>
              <a:ext uri="{FF2B5EF4-FFF2-40B4-BE49-F238E27FC236}">
                <a16:creationId xmlns:a16="http://schemas.microsoft.com/office/drawing/2014/main" id="{6B55E0DC-BF3F-D8A0-D0AC-F4054A9472E7}"/>
              </a:ext>
            </a:extLst>
          </p:cNvPr>
          <p:cNvSpPr txBox="1">
            <a:spLocks/>
          </p:cNvSpPr>
          <p:nvPr/>
        </p:nvSpPr>
        <p:spPr>
          <a:xfrm>
            <a:off x="856173" y="2598073"/>
            <a:ext cx="4838761" cy="3192924"/>
          </a:xfrm>
          <a:prstGeom prst="rect">
            <a:avLst/>
          </a:prstGeom>
          <a:noFill/>
        </p:spPr>
        <p:txBody>
          <a:bodyPr/>
          <a:lstStyle>
            <a:lvl1pPr marL="285750" indent="-285750" algn="l" defTabSz="914400" rtl="0" eaLnBrk="1" latinLnBrk="0" hangingPunct="1">
              <a:lnSpc>
                <a:spcPct val="90000"/>
              </a:lnSpc>
              <a:spcBef>
                <a:spcPts val="1000"/>
              </a:spcBef>
              <a:buFont typeface="Arial" panose="020B0604020202020204" pitchFamily="34" charset="0"/>
              <a:buChar char="•"/>
              <a:defRPr sz="1600" b="0" i="0" kern="120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vl2pPr marL="457200" indent="0" algn="l" defTabSz="914400" rtl="0" eaLnBrk="1" latinLnBrk="0" hangingPunct="1">
              <a:lnSpc>
                <a:spcPct val="90000"/>
              </a:lnSpc>
              <a:spcBef>
                <a:spcPts val="500"/>
              </a:spcBef>
              <a:buFont typeface="Wingdings" pitchFamily="2" charset="2"/>
              <a:buNone/>
              <a:defRPr sz="2000" b="0" i="0" kern="1200">
                <a:solidFill>
                  <a:schemeClr val="tx1">
                    <a:tint val="75000"/>
                  </a:schemeClr>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500"/>
              </a:spcBef>
              <a:buFont typeface="Wingdings" pitchFamily="2" charset="2"/>
              <a:buNone/>
              <a:defRPr sz="1800" b="0" i="0" kern="1200">
                <a:solidFill>
                  <a:schemeClr val="tx1">
                    <a:tint val="75000"/>
                  </a:schemeClr>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pPr>
            <a:r>
              <a:rPr lang="de-DE" sz="1800"/>
              <a:t>Basisberatung der Verbraucherzentralen, ca. 45 Minuten, telefonisch, online, per Video oder vor Ort, themenspezifisch möglich und kostenfrei.</a:t>
            </a:r>
          </a:p>
          <a:p>
            <a:pPr>
              <a:lnSpc>
                <a:spcPct val="100000"/>
              </a:lnSpc>
            </a:pPr>
            <a:r>
              <a:rPr lang="de-DE" sz="1800"/>
              <a:t>Vor-Ort-Beratung der Verbraucherzentrale mit Kurzbericht, Dauer ca. 2 Stunden, Kosten maximal 40 Euro.</a:t>
            </a:r>
          </a:p>
          <a:p>
            <a:endParaRPr lang="de-DE" sz="1800"/>
          </a:p>
          <a:p>
            <a:endParaRPr lang="de-DE" sz="1800"/>
          </a:p>
        </p:txBody>
      </p:sp>
      <p:sp>
        <p:nvSpPr>
          <p:cNvPr id="13" name="Textplatzhalter 12">
            <a:extLst>
              <a:ext uri="{FF2B5EF4-FFF2-40B4-BE49-F238E27FC236}">
                <a16:creationId xmlns:a16="http://schemas.microsoft.com/office/drawing/2014/main" id="{3FBFDB18-6DD5-9EEB-36D9-E4329A80653E}"/>
              </a:ext>
            </a:extLst>
          </p:cNvPr>
          <p:cNvSpPr>
            <a:spLocks noGrp="1"/>
          </p:cNvSpPr>
          <p:nvPr>
            <p:ph type="body" idx="1"/>
          </p:nvPr>
        </p:nvSpPr>
        <p:spPr/>
        <p:txBody>
          <a:bodyPr/>
          <a:lstStyle/>
          <a:p>
            <a:r>
              <a:rPr lang="de-DE" sz="1800"/>
              <a:t>Regionale Beratungsangebote </a:t>
            </a:r>
            <a:r>
              <a:rPr lang="de-DE" sz="1800">
                <a:solidFill>
                  <a:srgbClr val="0070C0"/>
                </a:solidFill>
              </a:rPr>
              <a:t>[</a:t>
            </a:r>
            <a:r>
              <a:rPr lang="de-DE" sz="1800" i="1">
                <a:solidFill>
                  <a:srgbClr val="0070C0"/>
                </a:solidFill>
              </a:rPr>
              <a:t>Energieagentur, kommunale Beratungsstelle, Verein …]</a:t>
            </a:r>
          </a:p>
          <a:p>
            <a:endParaRPr lang="de-DE" sz="1800"/>
          </a:p>
        </p:txBody>
      </p:sp>
    </p:spTree>
    <p:extLst>
      <p:ext uri="{BB962C8B-B14F-4D97-AF65-F5344CB8AC3E}">
        <p14:creationId xmlns:p14="http://schemas.microsoft.com/office/powerpoint/2010/main" val="2641414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31969-A3DE-6A78-5064-645E4188A742}"/>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B6C640FB-B575-A686-C2ED-89C3AC43CFA7}"/>
              </a:ext>
            </a:extLst>
          </p:cNvPr>
          <p:cNvSpPr>
            <a:spLocks noGrp="1"/>
          </p:cNvSpPr>
          <p:nvPr>
            <p:ph type="body" idx="1"/>
          </p:nvPr>
        </p:nvSpPr>
        <p:spPr>
          <a:xfrm>
            <a:off x="1038471" y="2472027"/>
            <a:ext cx="5057529" cy="3192924"/>
          </a:xfrm>
        </p:spPr>
        <p:txBody>
          <a:bodyPr/>
          <a:lstStyle/>
          <a:p>
            <a:pPr>
              <a:lnSpc>
                <a:spcPct val="100000"/>
              </a:lnSpc>
            </a:pPr>
            <a:r>
              <a:rPr lang="de-DE" sz="1800"/>
              <a:t>Erstellung eines individuellen Sanierungsfahrplans (iSFP) durch einen zertifizierten Energieberatenden aus der Energieeffizienz-Expertenliste</a:t>
            </a:r>
          </a:p>
          <a:p>
            <a:pPr marL="742950" lvl="1" indent="-285750">
              <a:lnSpc>
                <a:spcPct val="100000"/>
              </a:lnSpc>
              <a:buFont typeface="Symbol" panose="05050102010706020507" pitchFamily="18" charset="2"/>
              <a:buChar char="-"/>
            </a:pPr>
            <a:r>
              <a:rPr lang="de-DE" sz="1800">
                <a:solidFill>
                  <a:schemeClr val="bg1">
                    <a:lumMod val="10000"/>
                  </a:schemeClr>
                </a:solidFill>
                <a:latin typeface="Arial" panose="020B0604020202020204" pitchFamily="34" charset="0"/>
                <a:cs typeface="Arial" panose="020B0604020202020204" pitchFamily="34" charset="0"/>
              </a:rPr>
              <a:t>Mittelfristiges Sanierungskonzept für das Gebäude</a:t>
            </a:r>
          </a:p>
          <a:p>
            <a:pPr marL="742950" lvl="1" indent="-285750">
              <a:lnSpc>
                <a:spcPct val="100000"/>
              </a:lnSpc>
              <a:buFont typeface="Symbol" panose="05050102010706020507" pitchFamily="18" charset="2"/>
              <a:buChar char="-"/>
            </a:pPr>
            <a:r>
              <a:rPr lang="de-DE" sz="1800">
                <a:solidFill>
                  <a:schemeClr val="bg1">
                    <a:lumMod val="10000"/>
                  </a:schemeClr>
                </a:solidFill>
                <a:latin typeface="Arial" panose="020B0604020202020204" pitchFamily="34" charset="0"/>
                <a:cs typeface="Arial" panose="020B0604020202020204" pitchFamily="34" charset="0"/>
              </a:rPr>
              <a:t>Auf Wunsch Präsentation in der Eigentümerversammlung</a:t>
            </a:r>
          </a:p>
          <a:p>
            <a:pPr marL="742950" lvl="1" indent="-285750">
              <a:lnSpc>
                <a:spcPct val="100000"/>
              </a:lnSpc>
              <a:buFont typeface="Symbol" panose="05050102010706020507" pitchFamily="18" charset="2"/>
              <a:buChar char="-"/>
            </a:pPr>
            <a:r>
              <a:rPr lang="de-DE" sz="1800">
                <a:solidFill>
                  <a:schemeClr val="bg1">
                    <a:lumMod val="10000"/>
                  </a:schemeClr>
                </a:solidFill>
                <a:latin typeface="Arial" panose="020B0604020202020204" pitchFamily="34" charset="0"/>
                <a:cs typeface="Arial" panose="020B0604020202020204" pitchFamily="34" charset="0"/>
              </a:rPr>
              <a:t>Kosten: Honorar abzüglich Bundesförderung</a:t>
            </a:r>
          </a:p>
          <a:p>
            <a:endParaRPr lang="de-DE" sz="1800"/>
          </a:p>
        </p:txBody>
      </p:sp>
      <p:sp>
        <p:nvSpPr>
          <p:cNvPr id="3" name="Textplatzhalter 2">
            <a:extLst>
              <a:ext uri="{FF2B5EF4-FFF2-40B4-BE49-F238E27FC236}">
                <a16:creationId xmlns:a16="http://schemas.microsoft.com/office/drawing/2014/main" id="{D19FDF62-7973-3A3C-BCBC-5D9B7AB0B29C}"/>
              </a:ext>
            </a:extLst>
          </p:cNvPr>
          <p:cNvSpPr>
            <a:spLocks noGrp="1"/>
          </p:cNvSpPr>
          <p:nvPr>
            <p:ph type="body" idx="10"/>
          </p:nvPr>
        </p:nvSpPr>
        <p:spPr/>
        <p:txBody>
          <a:bodyPr/>
          <a:lstStyle/>
          <a:p>
            <a:r>
              <a:rPr lang="de-DE"/>
              <a:t>Energieberatung für die WEG</a:t>
            </a:r>
          </a:p>
          <a:p>
            <a:endParaRPr lang="de-DE"/>
          </a:p>
        </p:txBody>
      </p:sp>
      <p:sp>
        <p:nvSpPr>
          <p:cNvPr id="4" name="Titel 3">
            <a:extLst>
              <a:ext uri="{FF2B5EF4-FFF2-40B4-BE49-F238E27FC236}">
                <a16:creationId xmlns:a16="http://schemas.microsoft.com/office/drawing/2014/main" id="{E24913BB-E44C-9E69-DE5B-3B3CCF21FAF9}"/>
              </a:ext>
            </a:extLst>
          </p:cNvPr>
          <p:cNvSpPr>
            <a:spLocks noGrp="1"/>
          </p:cNvSpPr>
          <p:nvPr>
            <p:ph type="title"/>
          </p:nvPr>
        </p:nvSpPr>
        <p:spPr/>
        <p:txBody>
          <a:bodyPr/>
          <a:lstStyle/>
          <a:p>
            <a:r>
              <a:rPr lang="de-DE"/>
              <a:t>Welche Formen der Energieberatung gibt es? </a:t>
            </a:r>
          </a:p>
        </p:txBody>
      </p:sp>
      <p:sp>
        <p:nvSpPr>
          <p:cNvPr id="7" name="Rechteck: abgerundete Ecken 6">
            <a:extLst>
              <a:ext uri="{FF2B5EF4-FFF2-40B4-BE49-F238E27FC236}">
                <a16:creationId xmlns:a16="http://schemas.microsoft.com/office/drawing/2014/main" id="{7D949431-7C32-4DD7-0766-685EAD9AE1A1}"/>
              </a:ext>
            </a:extLst>
          </p:cNvPr>
          <p:cNvSpPr/>
          <p:nvPr/>
        </p:nvSpPr>
        <p:spPr>
          <a:xfrm>
            <a:off x="850075" y="1598350"/>
            <a:ext cx="10407860" cy="571551"/>
          </a:xfrm>
          <a:prstGeom prst="roundRect">
            <a:avLst/>
          </a:prstGeom>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ctr"/>
          <a:lstStyle/>
          <a:p>
            <a:pPr algn="ctr"/>
            <a:r>
              <a:rPr lang="de-DE" b="1"/>
              <a:t>Art, Umfang, Schwerpunkt, Detailtiefe sowie die Darstellung der Ergebnisse und die Beratungskosten können bei Energieberatungen stark variieren. </a:t>
            </a:r>
          </a:p>
        </p:txBody>
      </p:sp>
      <p:sp>
        <p:nvSpPr>
          <p:cNvPr id="5" name="Textplatzhalter 1">
            <a:extLst>
              <a:ext uri="{FF2B5EF4-FFF2-40B4-BE49-F238E27FC236}">
                <a16:creationId xmlns:a16="http://schemas.microsoft.com/office/drawing/2014/main" id="{64B0066E-91A0-E11C-275A-29615300C36F}"/>
              </a:ext>
            </a:extLst>
          </p:cNvPr>
          <p:cNvSpPr txBox="1">
            <a:spLocks/>
          </p:cNvSpPr>
          <p:nvPr/>
        </p:nvSpPr>
        <p:spPr>
          <a:xfrm>
            <a:off x="6296271" y="2472027"/>
            <a:ext cx="5057529" cy="3192924"/>
          </a:xfrm>
          <a:prstGeom prst="rect">
            <a:avLst/>
          </a:prstGeom>
          <a:noFill/>
        </p:spPr>
        <p:txBody>
          <a:bodyPr/>
          <a:lstStyle>
            <a:lvl1pPr marL="285750" indent="-285750" algn="l" defTabSz="914400" rtl="0" eaLnBrk="1" latinLnBrk="0" hangingPunct="1">
              <a:lnSpc>
                <a:spcPct val="90000"/>
              </a:lnSpc>
              <a:spcBef>
                <a:spcPts val="1000"/>
              </a:spcBef>
              <a:buFont typeface="Arial" panose="020B0604020202020204" pitchFamily="34" charset="0"/>
              <a:buChar char="•"/>
              <a:defRPr sz="1600" b="0" i="0" kern="120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vl2pPr marL="457200" indent="0" algn="l" defTabSz="914400" rtl="0" eaLnBrk="1" latinLnBrk="0" hangingPunct="1">
              <a:lnSpc>
                <a:spcPct val="90000"/>
              </a:lnSpc>
              <a:spcBef>
                <a:spcPts val="500"/>
              </a:spcBef>
              <a:buFont typeface="Wingdings" pitchFamily="2" charset="2"/>
              <a:buNone/>
              <a:defRPr sz="2000" b="0" i="0" kern="1200">
                <a:solidFill>
                  <a:schemeClr val="tx1">
                    <a:tint val="75000"/>
                  </a:schemeClr>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500"/>
              </a:spcBef>
              <a:buFont typeface="Wingdings" pitchFamily="2" charset="2"/>
              <a:buNone/>
              <a:defRPr sz="1800" b="0" i="0" kern="1200">
                <a:solidFill>
                  <a:schemeClr val="tx1">
                    <a:tint val="75000"/>
                  </a:schemeClr>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pPr>
            <a:r>
              <a:rPr lang="de-DE" sz="1800"/>
              <a:t>Erstellung eines Sanierungskonzepts durch Planende oder Generalunternehmen</a:t>
            </a:r>
          </a:p>
          <a:p>
            <a:pPr>
              <a:lnSpc>
                <a:spcPct val="100000"/>
              </a:lnSpc>
            </a:pPr>
            <a:r>
              <a:rPr lang="de-DE" sz="1800"/>
              <a:t>Energieberatende übernehmen im Sanierungsprozess Planungsaufgaben und Baubegleitung</a:t>
            </a:r>
          </a:p>
          <a:p>
            <a:pPr marL="742950" lvl="1" indent="-285750">
              <a:lnSpc>
                <a:spcPct val="100000"/>
              </a:lnSpc>
              <a:buFont typeface="Symbol" panose="05050102010706020507" pitchFamily="18" charset="2"/>
              <a:buChar char="-"/>
            </a:pPr>
            <a:r>
              <a:rPr lang="de-DE" sz="1800">
                <a:solidFill>
                  <a:schemeClr val="bg1">
                    <a:lumMod val="10000"/>
                  </a:schemeClr>
                </a:solidFill>
                <a:latin typeface="Arial" panose="020B0604020202020204" pitchFamily="34" charset="0"/>
                <a:cs typeface="Arial" panose="020B0604020202020204" pitchFamily="34" charset="0"/>
              </a:rPr>
              <a:t>Diese Leistungen werden mit bis zu 50 % der förderfähigen Kosten vom Bund bezuschusst.</a:t>
            </a:r>
          </a:p>
          <a:p>
            <a:endParaRPr lang="de-DE" sz="1800"/>
          </a:p>
          <a:p>
            <a:endParaRPr lang="de-DE" sz="1800"/>
          </a:p>
        </p:txBody>
      </p:sp>
    </p:spTree>
    <p:extLst>
      <p:ext uri="{BB962C8B-B14F-4D97-AF65-F5344CB8AC3E}">
        <p14:creationId xmlns:p14="http://schemas.microsoft.com/office/powerpoint/2010/main" val="3957575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AE24973-9121-D191-1411-EFB295C6C5D4}"/>
              </a:ext>
            </a:extLst>
          </p:cNvPr>
          <p:cNvSpPr>
            <a:spLocks noGrp="1"/>
          </p:cNvSpPr>
          <p:nvPr>
            <p:ph type="body" idx="1"/>
          </p:nvPr>
        </p:nvSpPr>
        <p:spPr/>
        <p:txBody>
          <a:bodyPr/>
          <a:lstStyle/>
          <a:p>
            <a:pPr>
              <a:lnSpc>
                <a:spcPct val="100000"/>
              </a:lnSpc>
            </a:pPr>
            <a:r>
              <a:rPr lang="de-DE" sz="1800"/>
              <a:t>Die Maßnahmen werden in einem individuellen Konzept für das Gebäude zu umsetzbaren Paketen gebündelt</a:t>
            </a:r>
          </a:p>
          <a:p>
            <a:pPr>
              <a:lnSpc>
                <a:spcPct val="100000"/>
              </a:lnSpc>
            </a:pPr>
            <a:r>
              <a:rPr lang="de-DE" sz="1800"/>
              <a:t>Umsetzung kann schrittweise oder in einem Zug erfolgen</a:t>
            </a:r>
          </a:p>
          <a:p>
            <a:pPr>
              <a:lnSpc>
                <a:spcPct val="100000"/>
              </a:lnSpc>
            </a:pPr>
            <a:r>
              <a:rPr lang="de-DE" sz="1800"/>
              <a:t>Die Erstellung des iSFP wird im Programm „Energieberatung für Wohngebäude“ (EBW) vom Bund gefördert</a:t>
            </a:r>
          </a:p>
          <a:p>
            <a:endParaRPr lang="de-DE" sz="1800"/>
          </a:p>
        </p:txBody>
      </p:sp>
      <p:sp>
        <p:nvSpPr>
          <p:cNvPr id="3" name="Textplatzhalter 2">
            <a:extLst>
              <a:ext uri="{FF2B5EF4-FFF2-40B4-BE49-F238E27FC236}">
                <a16:creationId xmlns:a16="http://schemas.microsoft.com/office/drawing/2014/main" id="{84A8ED30-F6A8-86AD-B105-20F17A3311F2}"/>
              </a:ext>
            </a:extLst>
          </p:cNvPr>
          <p:cNvSpPr>
            <a:spLocks noGrp="1"/>
          </p:cNvSpPr>
          <p:nvPr>
            <p:ph type="body" idx="10"/>
          </p:nvPr>
        </p:nvSpPr>
        <p:spPr/>
        <p:txBody>
          <a:bodyPr/>
          <a:lstStyle/>
          <a:p>
            <a:r>
              <a:rPr lang="de-DE"/>
              <a:t>Energieberatung für die WEG</a:t>
            </a:r>
          </a:p>
          <a:p>
            <a:endParaRPr lang="de-DE"/>
          </a:p>
        </p:txBody>
      </p:sp>
      <p:sp>
        <p:nvSpPr>
          <p:cNvPr id="7" name="Textplatzhalter 6">
            <a:extLst>
              <a:ext uri="{FF2B5EF4-FFF2-40B4-BE49-F238E27FC236}">
                <a16:creationId xmlns:a16="http://schemas.microsoft.com/office/drawing/2014/main" id="{FB19ADED-31D6-B175-C7B2-381B5A9A6D9F}"/>
              </a:ext>
            </a:extLst>
          </p:cNvPr>
          <p:cNvSpPr>
            <a:spLocks noGrp="1"/>
          </p:cNvSpPr>
          <p:nvPr>
            <p:ph type="body" idx="11"/>
          </p:nvPr>
        </p:nvSpPr>
        <p:spPr/>
        <p:txBody>
          <a:bodyPr/>
          <a:lstStyle/>
          <a:p>
            <a:pPr>
              <a:lnSpc>
                <a:spcPct val="100000"/>
              </a:lnSpc>
            </a:pPr>
            <a:r>
              <a:rPr lang="de-DE" sz="1800"/>
              <a:t>2017 im Auftrag der Bundesregierung entwickelter und laufend verbesserter Standard für die Energieberatung bei Wohngebäuden</a:t>
            </a:r>
          </a:p>
          <a:p>
            <a:pPr>
              <a:lnSpc>
                <a:spcPct val="100000"/>
              </a:lnSpc>
            </a:pPr>
            <a:r>
              <a:rPr lang="de-DE" sz="1800"/>
              <a:t>Ausgangspunkt ist der energetische Ist-Zustand des Gebäudes</a:t>
            </a:r>
          </a:p>
          <a:p>
            <a:pPr>
              <a:lnSpc>
                <a:spcPct val="100000"/>
              </a:lnSpc>
            </a:pPr>
            <a:r>
              <a:rPr lang="de-DE" sz="1800"/>
              <a:t>Er bietet einen Überblick über technisch mögliche und wirtschaftlich sinnvolle energetische Verbesserungen </a:t>
            </a:r>
          </a:p>
          <a:p>
            <a:endParaRPr lang="de-DE" sz="1800"/>
          </a:p>
        </p:txBody>
      </p:sp>
      <p:sp>
        <p:nvSpPr>
          <p:cNvPr id="5" name="Titel 4">
            <a:extLst>
              <a:ext uri="{FF2B5EF4-FFF2-40B4-BE49-F238E27FC236}">
                <a16:creationId xmlns:a16="http://schemas.microsoft.com/office/drawing/2014/main" id="{2EA240F4-750B-E2AB-922E-B43132C887F5}"/>
              </a:ext>
            </a:extLst>
          </p:cNvPr>
          <p:cNvSpPr>
            <a:spLocks noGrp="1"/>
          </p:cNvSpPr>
          <p:nvPr>
            <p:ph type="title"/>
          </p:nvPr>
        </p:nvSpPr>
        <p:spPr>
          <a:xfrm>
            <a:off x="838200" y="658462"/>
            <a:ext cx="10734368" cy="549275"/>
          </a:xfrm>
        </p:spPr>
        <p:txBody>
          <a:bodyPr/>
          <a:lstStyle/>
          <a:p>
            <a:r>
              <a:rPr lang="de-DE"/>
              <a:t>Was ist ein individueller Sanierungsfahrplan (iSFP)? </a:t>
            </a:r>
          </a:p>
        </p:txBody>
      </p:sp>
      <p:sp>
        <p:nvSpPr>
          <p:cNvPr id="8" name="Textplatzhalter 7">
            <a:extLst>
              <a:ext uri="{FF2B5EF4-FFF2-40B4-BE49-F238E27FC236}">
                <a16:creationId xmlns:a16="http://schemas.microsoft.com/office/drawing/2014/main" id="{06C3F0ED-43C2-686B-8D33-BB60B7660597}"/>
              </a:ext>
            </a:extLst>
          </p:cNvPr>
          <p:cNvSpPr>
            <a:spLocks noGrp="1"/>
          </p:cNvSpPr>
          <p:nvPr>
            <p:ph type="body" idx="12"/>
          </p:nvPr>
        </p:nvSpPr>
        <p:spPr>
          <a:xfrm>
            <a:off x="850075" y="2120527"/>
            <a:ext cx="1235244" cy="358152"/>
          </a:xfrm>
        </p:spPr>
        <p:txBody>
          <a:bodyPr/>
          <a:lstStyle/>
          <a:p>
            <a:r>
              <a:rPr lang="de-DE" sz="1800"/>
              <a:t>Der iSFP:</a:t>
            </a:r>
          </a:p>
        </p:txBody>
      </p:sp>
    </p:spTree>
    <p:extLst>
      <p:ext uri="{BB962C8B-B14F-4D97-AF65-F5344CB8AC3E}">
        <p14:creationId xmlns:p14="http://schemas.microsoft.com/office/powerpoint/2010/main" val="3446755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7F2E0-9D29-A336-4BE2-DEAB2FA934A6}"/>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3F2D7198-DDC7-8F29-C509-C9B57FC85437}"/>
              </a:ext>
            </a:extLst>
          </p:cNvPr>
          <p:cNvSpPr>
            <a:spLocks noGrp="1"/>
          </p:cNvSpPr>
          <p:nvPr>
            <p:ph type="body" idx="10"/>
          </p:nvPr>
        </p:nvSpPr>
        <p:spPr/>
        <p:txBody>
          <a:bodyPr/>
          <a:lstStyle/>
          <a:p>
            <a:r>
              <a:rPr lang="de-DE"/>
              <a:t>Energieberatung für die WEG</a:t>
            </a:r>
          </a:p>
          <a:p>
            <a:endParaRPr lang="de-DE"/>
          </a:p>
        </p:txBody>
      </p:sp>
      <p:sp>
        <p:nvSpPr>
          <p:cNvPr id="5" name="Titel 4">
            <a:extLst>
              <a:ext uri="{FF2B5EF4-FFF2-40B4-BE49-F238E27FC236}">
                <a16:creationId xmlns:a16="http://schemas.microsoft.com/office/drawing/2014/main" id="{B077C781-E5A3-BBCD-0F87-2FA0EBFBEB10}"/>
              </a:ext>
            </a:extLst>
          </p:cNvPr>
          <p:cNvSpPr>
            <a:spLocks noGrp="1"/>
          </p:cNvSpPr>
          <p:nvPr>
            <p:ph type="title"/>
          </p:nvPr>
        </p:nvSpPr>
        <p:spPr/>
        <p:txBody>
          <a:bodyPr/>
          <a:lstStyle/>
          <a:p>
            <a:r>
              <a:rPr lang="de-DE"/>
              <a:t>Wie entsteht ein iSFP?</a:t>
            </a:r>
          </a:p>
        </p:txBody>
      </p:sp>
      <p:sp>
        <p:nvSpPr>
          <p:cNvPr id="6" name="Textplatzhalter 5">
            <a:extLst>
              <a:ext uri="{FF2B5EF4-FFF2-40B4-BE49-F238E27FC236}">
                <a16:creationId xmlns:a16="http://schemas.microsoft.com/office/drawing/2014/main" id="{7AE0879F-024C-6FCA-759A-365575ADE54F}"/>
              </a:ext>
            </a:extLst>
          </p:cNvPr>
          <p:cNvSpPr>
            <a:spLocks noGrp="1"/>
          </p:cNvSpPr>
          <p:nvPr>
            <p:ph type="body" idx="12"/>
          </p:nvPr>
        </p:nvSpPr>
        <p:spPr>
          <a:xfrm>
            <a:off x="915629" y="1379428"/>
            <a:ext cx="1944763" cy="329113"/>
          </a:xfrm>
        </p:spPr>
        <p:txBody>
          <a:bodyPr/>
          <a:lstStyle/>
          <a:p>
            <a:r>
              <a:rPr lang="de-DE"/>
              <a:t>Schritt für Schritt</a:t>
            </a:r>
          </a:p>
        </p:txBody>
      </p:sp>
      <p:cxnSp>
        <p:nvCxnSpPr>
          <p:cNvPr id="8" name="Gerader Verbinder 7">
            <a:extLst>
              <a:ext uri="{FF2B5EF4-FFF2-40B4-BE49-F238E27FC236}">
                <a16:creationId xmlns:a16="http://schemas.microsoft.com/office/drawing/2014/main" id="{B2E3F96E-6353-B2CC-BBBE-2E3C381CABF8}"/>
              </a:ext>
            </a:extLst>
          </p:cNvPr>
          <p:cNvCxnSpPr>
            <a:cxnSpLocks/>
          </p:cNvCxnSpPr>
          <p:nvPr/>
        </p:nvCxnSpPr>
        <p:spPr>
          <a:xfrm>
            <a:off x="915629" y="4007216"/>
            <a:ext cx="10476000" cy="72000"/>
          </a:xfrm>
          <a:prstGeom prst="line">
            <a:avLst/>
          </a:prstGeom>
        </p:spPr>
        <p:style>
          <a:lnRef idx="1">
            <a:schemeClr val="dk1"/>
          </a:lnRef>
          <a:fillRef idx="0">
            <a:schemeClr val="dk1"/>
          </a:fillRef>
          <a:effectRef idx="0">
            <a:schemeClr val="dk1"/>
          </a:effectRef>
          <a:fontRef idx="minor">
            <a:schemeClr val="tx1"/>
          </a:fontRef>
        </p:style>
      </p:cxnSp>
      <p:sp>
        <p:nvSpPr>
          <p:cNvPr id="11" name="Textplatzhalter 1">
            <a:extLst>
              <a:ext uri="{FF2B5EF4-FFF2-40B4-BE49-F238E27FC236}">
                <a16:creationId xmlns:a16="http://schemas.microsoft.com/office/drawing/2014/main" id="{3BFA3740-814C-9B61-8435-2EDD951AA87F}"/>
              </a:ext>
            </a:extLst>
          </p:cNvPr>
          <p:cNvSpPr txBox="1">
            <a:spLocks/>
          </p:cNvSpPr>
          <p:nvPr/>
        </p:nvSpPr>
        <p:spPr>
          <a:xfrm>
            <a:off x="6318896" y="567703"/>
            <a:ext cx="4729223" cy="1230355"/>
          </a:xfrm>
          <a:prstGeom prst="rect">
            <a:avLst/>
          </a:prstGeom>
          <a:noFill/>
        </p:spPr>
        <p:txBody>
          <a:bodyPr/>
          <a:lstStyle>
            <a:lvl1pPr marL="285750" indent="-285750" algn="l" defTabSz="914400" rtl="0" eaLnBrk="1" latinLnBrk="0" hangingPunct="1">
              <a:lnSpc>
                <a:spcPct val="90000"/>
              </a:lnSpc>
              <a:spcBef>
                <a:spcPts val="1000"/>
              </a:spcBef>
              <a:buFont typeface="Arial" panose="020B0604020202020204" pitchFamily="34" charset="0"/>
              <a:buChar char="•"/>
              <a:defRPr sz="1600" b="0" i="0" kern="1200" baseline="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vl2pPr marL="457200" indent="0" algn="l" defTabSz="914400" rtl="0" eaLnBrk="1" latinLnBrk="0" hangingPunct="1">
              <a:lnSpc>
                <a:spcPct val="90000"/>
              </a:lnSpc>
              <a:spcBef>
                <a:spcPts val="500"/>
              </a:spcBef>
              <a:buFont typeface="Wingdings" pitchFamily="2" charset="2"/>
              <a:buNone/>
              <a:defRPr sz="2000" b="0" i="0" kern="1200">
                <a:solidFill>
                  <a:schemeClr val="tx1">
                    <a:tint val="75000"/>
                  </a:schemeClr>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500"/>
              </a:spcBef>
              <a:buFont typeface="Wingdings" pitchFamily="2" charset="2"/>
              <a:buNone/>
              <a:defRPr sz="1800" b="0" i="0" kern="1200">
                <a:solidFill>
                  <a:schemeClr val="tx1">
                    <a:tint val="75000"/>
                  </a:schemeClr>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Font typeface="Arial" panose="020B0604020202020204" pitchFamily="34" charset="0"/>
              <a:buNone/>
            </a:pPr>
            <a:endParaRPr lang="de-DE"/>
          </a:p>
        </p:txBody>
      </p:sp>
      <p:sp>
        <p:nvSpPr>
          <p:cNvPr id="12" name="Textplatzhalter 1">
            <a:extLst>
              <a:ext uri="{FF2B5EF4-FFF2-40B4-BE49-F238E27FC236}">
                <a16:creationId xmlns:a16="http://schemas.microsoft.com/office/drawing/2014/main" id="{D559F0F7-8A29-5A05-82D1-90B1AB08AF1C}"/>
              </a:ext>
            </a:extLst>
          </p:cNvPr>
          <p:cNvSpPr txBox="1">
            <a:spLocks/>
          </p:cNvSpPr>
          <p:nvPr/>
        </p:nvSpPr>
        <p:spPr>
          <a:xfrm>
            <a:off x="6318896" y="2582620"/>
            <a:ext cx="4729223" cy="1230355"/>
          </a:xfrm>
          <a:prstGeom prst="rect">
            <a:avLst/>
          </a:prstGeom>
          <a:noFill/>
        </p:spPr>
        <p:txBody>
          <a:bodyPr/>
          <a:lstStyle>
            <a:lvl1pPr marL="285750" indent="-285750" algn="l" defTabSz="914400" rtl="0" eaLnBrk="1" latinLnBrk="0" hangingPunct="1">
              <a:lnSpc>
                <a:spcPct val="90000"/>
              </a:lnSpc>
              <a:spcBef>
                <a:spcPts val="1000"/>
              </a:spcBef>
              <a:buFont typeface="Arial" panose="020B0604020202020204" pitchFamily="34" charset="0"/>
              <a:buChar char="•"/>
              <a:defRPr sz="1600" b="0" i="0" kern="1200" baseline="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vl2pPr marL="457200" indent="0" algn="l" defTabSz="914400" rtl="0" eaLnBrk="1" latinLnBrk="0" hangingPunct="1">
              <a:lnSpc>
                <a:spcPct val="90000"/>
              </a:lnSpc>
              <a:spcBef>
                <a:spcPts val="500"/>
              </a:spcBef>
              <a:buFont typeface="Wingdings" pitchFamily="2" charset="2"/>
              <a:buNone/>
              <a:defRPr sz="2000" b="0" i="0" kern="1200">
                <a:solidFill>
                  <a:schemeClr val="tx1">
                    <a:tint val="75000"/>
                  </a:schemeClr>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500"/>
              </a:spcBef>
              <a:buFont typeface="Wingdings" pitchFamily="2" charset="2"/>
              <a:buNone/>
              <a:defRPr sz="1800" b="0" i="0" kern="1200">
                <a:solidFill>
                  <a:schemeClr val="tx1">
                    <a:tint val="75000"/>
                  </a:schemeClr>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indent="0">
              <a:buFont typeface="Arial" panose="020B0604020202020204" pitchFamily="34" charset="0"/>
              <a:buNone/>
            </a:pPr>
            <a:endParaRPr lang="de-DE"/>
          </a:p>
        </p:txBody>
      </p:sp>
      <p:sp>
        <p:nvSpPr>
          <p:cNvPr id="13" name="Rechteck: abgerundete Ecken 12">
            <a:extLst>
              <a:ext uri="{FF2B5EF4-FFF2-40B4-BE49-F238E27FC236}">
                <a16:creationId xmlns:a16="http://schemas.microsoft.com/office/drawing/2014/main" id="{E08F9761-BD2F-8457-3598-9BABDF4940CE}"/>
              </a:ext>
            </a:extLst>
          </p:cNvPr>
          <p:cNvSpPr/>
          <p:nvPr/>
        </p:nvSpPr>
        <p:spPr>
          <a:xfrm>
            <a:off x="915629" y="2248343"/>
            <a:ext cx="4249400" cy="1180657"/>
          </a:xfrm>
          <a:prstGeom prst="roundRect">
            <a:avLst/>
          </a:prstGeom>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accent6"/>
                </a:solidFill>
              </a:rPr>
              <a:t>Beauftragung eines zugelassenen Energieeffizienz-Experten, der vor Ort den energetischen Ist-Zustand analysiert und Sanierungsvorschläge entwickelt</a:t>
            </a:r>
          </a:p>
        </p:txBody>
      </p:sp>
      <p:sp>
        <p:nvSpPr>
          <p:cNvPr id="16" name="Rechteck: abgerundete Ecken 15">
            <a:extLst>
              <a:ext uri="{FF2B5EF4-FFF2-40B4-BE49-F238E27FC236}">
                <a16:creationId xmlns:a16="http://schemas.microsoft.com/office/drawing/2014/main" id="{BA9C3EDA-C281-F92E-7553-199B4C681997}"/>
              </a:ext>
            </a:extLst>
          </p:cNvPr>
          <p:cNvSpPr/>
          <p:nvPr/>
        </p:nvSpPr>
        <p:spPr>
          <a:xfrm>
            <a:off x="2264234" y="4706870"/>
            <a:ext cx="3237963" cy="721180"/>
          </a:xfrm>
          <a:prstGeom prst="roundRect">
            <a:avLst/>
          </a:prstGeom>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accent6"/>
                </a:solidFill>
              </a:rPr>
              <a:t>Gemeinsame Abstimmung der Maßnahmen mit der WEG</a:t>
            </a:r>
          </a:p>
        </p:txBody>
      </p:sp>
      <p:sp>
        <p:nvSpPr>
          <p:cNvPr id="17" name="Rechteck: abgerundete Ecken 16">
            <a:extLst>
              <a:ext uri="{FF2B5EF4-FFF2-40B4-BE49-F238E27FC236}">
                <a16:creationId xmlns:a16="http://schemas.microsoft.com/office/drawing/2014/main" id="{447B77C4-7D53-785D-8454-89C5E07B0174}"/>
              </a:ext>
            </a:extLst>
          </p:cNvPr>
          <p:cNvSpPr/>
          <p:nvPr/>
        </p:nvSpPr>
        <p:spPr>
          <a:xfrm>
            <a:off x="6544849" y="2707785"/>
            <a:ext cx="3237963" cy="721180"/>
          </a:xfrm>
          <a:prstGeom prst="roundRect">
            <a:avLst/>
          </a:prstGeom>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accent6"/>
                </a:solidFill>
              </a:rPr>
              <a:t>Erstellung und Übergabe des iSFP in standardisierter Form</a:t>
            </a:r>
          </a:p>
        </p:txBody>
      </p:sp>
      <p:sp>
        <p:nvSpPr>
          <p:cNvPr id="18" name="Rechteck: abgerundete Ecken 17">
            <a:extLst>
              <a:ext uri="{FF2B5EF4-FFF2-40B4-BE49-F238E27FC236}">
                <a16:creationId xmlns:a16="http://schemas.microsoft.com/office/drawing/2014/main" id="{735BDDEA-ADDB-7FE3-B9D4-499830B6CF8D}"/>
              </a:ext>
            </a:extLst>
          </p:cNvPr>
          <p:cNvSpPr/>
          <p:nvPr/>
        </p:nvSpPr>
        <p:spPr>
          <a:xfrm>
            <a:off x="7668418" y="4622745"/>
            <a:ext cx="3379701" cy="889430"/>
          </a:xfrm>
          <a:prstGeom prst="roundRect">
            <a:avLst/>
          </a:prstGeom>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accent6"/>
                </a:solidFill>
              </a:rPr>
              <a:t>Auf Wunsch Präsentation der Ergebnisse in der Eigentümerversammlung</a:t>
            </a:r>
          </a:p>
        </p:txBody>
      </p:sp>
      <p:sp>
        <p:nvSpPr>
          <p:cNvPr id="19" name="Ellipse 18">
            <a:extLst>
              <a:ext uri="{FF2B5EF4-FFF2-40B4-BE49-F238E27FC236}">
                <a16:creationId xmlns:a16="http://schemas.microsoft.com/office/drawing/2014/main" id="{682E0172-A9DC-3A37-844C-C5B3AB5C3988}"/>
              </a:ext>
            </a:extLst>
          </p:cNvPr>
          <p:cNvSpPr/>
          <p:nvPr/>
        </p:nvSpPr>
        <p:spPr>
          <a:xfrm>
            <a:off x="1822421" y="3867777"/>
            <a:ext cx="277464" cy="27887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a:extLst>
              <a:ext uri="{FF2B5EF4-FFF2-40B4-BE49-F238E27FC236}">
                <a16:creationId xmlns:a16="http://schemas.microsoft.com/office/drawing/2014/main" id="{7C88B671-895B-5474-5934-B9E17518DFB8}"/>
              </a:ext>
            </a:extLst>
          </p:cNvPr>
          <p:cNvSpPr/>
          <p:nvPr/>
        </p:nvSpPr>
        <p:spPr>
          <a:xfrm>
            <a:off x="4222257" y="3903777"/>
            <a:ext cx="277464" cy="27887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extLst>
              <a:ext uri="{FF2B5EF4-FFF2-40B4-BE49-F238E27FC236}">
                <a16:creationId xmlns:a16="http://schemas.microsoft.com/office/drawing/2014/main" id="{CC722142-BAD9-DCF7-B738-B2EAB0CBB3BE}"/>
              </a:ext>
            </a:extLst>
          </p:cNvPr>
          <p:cNvSpPr/>
          <p:nvPr/>
        </p:nvSpPr>
        <p:spPr>
          <a:xfrm>
            <a:off x="7157186" y="3938140"/>
            <a:ext cx="277464" cy="27887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a:extLst>
              <a:ext uri="{FF2B5EF4-FFF2-40B4-BE49-F238E27FC236}">
                <a16:creationId xmlns:a16="http://schemas.microsoft.com/office/drawing/2014/main" id="{41DF20DC-EC8D-3E91-7527-31CF496A4F2D}"/>
              </a:ext>
            </a:extLst>
          </p:cNvPr>
          <p:cNvSpPr/>
          <p:nvPr/>
        </p:nvSpPr>
        <p:spPr>
          <a:xfrm>
            <a:off x="10092115" y="3932664"/>
            <a:ext cx="277464" cy="27887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8" name="Gerader Verbinder 27">
            <a:extLst>
              <a:ext uri="{FF2B5EF4-FFF2-40B4-BE49-F238E27FC236}">
                <a16:creationId xmlns:a16="http://schemas.microsoft.com/office/drawing/2014/main" id="{6203DC84-1739-D0EA-25AE-0F4B990E06B3}"/>
              </a:ext>
            </a:extLst>
          </p:cNvPr>
          <p:cNvCxnSpPr>
            <a:cxnSpLocks/>
            <a:stCxn id="19" idx="0"/>
          </p:cNvCxnSpPr>
          <p:nvPr/>
        </p:nvCxnSpPr>
        <p:spPr>
          <a:xfrm flipV="1">
            <a:off x="1961153" y="3428965"/>
            <a:ext cx="0" cy="4388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B1B22B24-65ED-5AC4-50DD-626D6F56FF89}"/>
              </a:ext>
            </a:extLst>
          </p:cNvPr>
          <p:cNvCxnSpPr>
            <a:cxnSpLocks/>
          </p:cNvCxnSpPr>
          <p:nvPr/>
        </p:nvCxnSpPr>
        <p:spPr>
          <a:xfrm flipV="1">
            <a:off x="4360989" y="4182655"/>
            <a:ext cx="0" cy="524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C83ABAE5-226D-6EC2-09C4-C708FB1E84E2}"/>
              </a:ext>
            </a:extLst>
          </p:cNvPr>
          <p:cNvCxnSpPr>
            <a:cxnSpLocks/>
          </p:cNvCxnSpPr>
          <p:nvPr/>
        </p:nvCxnSpPr>
        <p:spPr>
          <a:xfrm flipV="1">
            <a:off x="7296301" y="3408449"/>
            <a:ext cx="0" cy="524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BA7F9C1C-0630-1447-2457-08DE36055847}"/>
              </a:ext>
            </a:extLst>
          </p:cNvPr>
          <p:cNvCxnSpPr>
            <a:cxnSpLocks/>
          </p:cNvCxnSpPr>
          <p:nvPr/>
        </p:nvCxnSpPr>
        <p:spPr>
          <a:xfrm flipV="1">
            <a:off x="10231613" y="4211542"/>
            <a:ext cx="0" cy="4112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CD2431E2-B7C8-047B-8F2B-D80D3305676A}"/>
              </a:ext>
            </a:extLst>
          </p:cNvPr>
          <p:cNvCxnSpPr/>
          <p:nvPr/>
        </p:nvCxnSpPr>
        <p:spPr>
          <a:xfrm>
            <a:off x="11248103" y="3867777"/>
            <a:ext cx="143526" cy="211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FA3A942E-04B3-2FF0-F651-8A26366BFC85}"/>
              </a:ext>
            </a:extLst>
          </p:cNvPr>
          <p:cNvCxnSpPr>
            <a:cxnSpLocks/>
          </p:cNvCxnSpPr>
          <p:nvPr/>
        </p:nvCxnSpPr>
        <p:spPr>
          <a:xfrm flipH="1">
            <a:off x="11239229" y="4077090"/>
            <a:ext cx="152400" cy="211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82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0F122-015F-36D5-EB99-3B297314BA6E}"/>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50FF4250-BE8C-2019-CF21-70E99088FA34}"/>
              </a:ext>
            </a:extLst>
          </p:cNvPr>
          <p:cNvSpPr>
            <a:spLocks noGrp="1"/>
          </p:cNvSpPr>
          <p:nvPr>
            <p:ph type="body" idx="1"/>
          </p:nvPr>
        </p:nvSpPr>
        <p:spPr>
          <a:xfrm>
            <a:off x="6515039" y="2565398"/>
            <a:ext cx="4838761" cy="3384551"/>
          </a:xfrm>
        </p:spPr>
        <p:txBody>
          <a:bodyPr/>
          <a:lstStyle/>
          <a:p>
            <a:pPr>
              <a:lnSpc>
                <a:spcPct val="100000"/>
              </a:lnSpc>
            </a:pPr>
            <a:r>
              <a:rPr lang="de-DE" sz="1800"/>
              <a:t>Darstellung wichtiger Kennzahlen vor und nach der Sanierung, z. B. Endenergieverbrauch, Primärenergiebedarf und CO₂-Emissionen</a:t>
            </a:r>
          </a:p>
          <a:p>
            <a:pPr>
              <a:lnSpc>
                <a:spcPct val="100000"/>
              </a:lnSpc>
            </a:pPr>
            <a:r>
              <a:rPr lang="de-DE" sz="1800"/>
              <a:t>Erste Kostenschätzungen für die einzelnen Pakete, mögliche Fördermittel sowie Vorher-Nachher-Vergleich der Energiekosten</a:t>
            </a:r>
          </a:p>
          <a:p>
            <a:pPr>
              <a:lnSpc>
                <a:spcPct val="100000"/>
              </a:lnSpc>
            </a:pPr>
            <a:r>
              <a:rPr lang="de-DE" sz="1800"/>
              <a:t>Verständliche Aufbereitung der Ergebnisse mit Beschreibungen, Fotos, Tabellen und Grafiken</a:t>
            </a:r>
          </a:p>
          <a:p>
            <a:endParaRPr lang="de-DE" sz="1800"/>
          </a:p>
          <a:p>
            <a:endParaRPr lang="de-DE" sz="1800"/>
          </a:p>
          <a:p>
            <a:endParaRPr lang="de-DE" sz="1800"/>
          </a:p>
        </p:txBody>
      </p:sp>
      <p:sp>
        <p:nvSpPr>
          <p:cNvPr id="4" name="Textplatzhalter 3">
            <a:extLst>
              <a:ext uri="{FF2B5EF4-FFF2-40B4-BE49-F238E27FC236}">
                <a16:creationId xmlns:a16="http://schemas.microsoft.com/office/drawing/2014/main" id="{8AB7586B-85F9-C39A-CC56-4C438A7F8122}"/>
              </a:ext>
            </a:extLst>
          </p:cNvPr>
          <p:cNvSpPr>
            <a:spLocks noGrp="1"/>
          </p:cNvSpPr>
          <p:nvPr>
            <p:ph type="body" idx="11"/>
          </p:nvPr>
        </p:nvSpPr>
        <p:spPr/>
        <p:txBody>
          <a:bodyPr/>
          <a:lstStyle/>
          <a:p>
            <a:pPr>
              <a:lnSpc>
                <a:spcPct val="100000"/>
              </a:lnSpc>
            </a:pPr>
            <a:r>
              <a:rPr lang="de-DE" sz="1800"/>
              <a:t>Detaillierte Dokumentation des Ist-Zustands von Bauteilen (Wände, Dach, Fenster, Boden) und Haustechnik (Heizung, Warmwasser, Wärmeverteilung, Lüftung) inklusive energetischer Bewertung</a:t>
            </a:r>
          </a:p>
          <a:p>
            <a:pPr>
              <a:lnSpc>
                <a:spcPct val="100000"/>
              </a:lnSpc>
            </a:pPr>
            <a:r>
              <a:rPr lang="de-DE" sz="1800"/>
              <a:t>Entwicklung eines Sanierungskonzepts mit 2 bis 5 aufeinander aufbauenden Paketen, bestehend aus bis zu 5 Einzelmaßnahmen</a:t>
            </a:r>
          </a:p>
          <a:p>
            <a:endParaRPr lang="de-DE" sz="1800"/>
          </a:p>
        </p:txBody>
      </p:sp>
      <p:sp>
        <p:nvSpPr>
          <p:cNvPr id="6" name="Textplatzhalter 5">
            <a:extLst>
              <a:ext uri="{FF2B5EF4-FFF2-40B4-BE49-F238E27FC236}">
                <a16:creationId xmlns:a16="http://schemas.microsoft.com/office/drawing/2014/main" id="{51B697A6-8EF7-596B-104D-BB18B855A70E}"/>
              </a:ext>
            </a:extLst>
          </p:cNvPr>
          <p:cNvSpPr>
            <a:spLocks noGrp="1"/>
          </p:cNvSpPr>
          <p:nvPr>
            <p:ph type="body" idx="12"/>
          </p:nvPr>
        </p:nvSpPr>
        <p:spPr>
          <a:xfrm>
            <a:off x="850075" y="2120527"/>
            <a:ext cx="2783647" cy="358152"/>
          </a:xfrm>
        </p:spPr>
        <p:txBody>
          <a:bodyPr/>
          <a:lstStyle/>
          <a:p>
            <a:r>
              <a:rPr lang="de-DE" sz="1800" b="1"/>
              <a:t>Vorteile auf einen Blick:</a:t>
            </a:r>
          </a:p>
        </p:txBody>
      </p:sp>
      <p:sp>
        <p:nvSpPr>
          <p:cNvPr id="8" name="Textplatzhalter 2">
            <a:extLst>
              <a:ext uri="{FF2B5EF4-FFF2-40B4-BE49-F238E27FC236}">
                <a16:creationId xmlns:a16="http://schemas.microsoft.com/office/drawing/2014/main" id="{F22C5170-EC11-DE3D-38C1-C6E20422D849}"/>
              </a:ext>
            </a:extLst>
          </p:cNvPr>
          <p:cNvSpPr>
            <a:spLocks noGrp="1"/>
          </p:cNvSpPr>
          <p:nvPr>
            <p:ph type="body" idx="10"/>
          </p:nvPr>
        </p:nvSpPr>
        <p:spPr>
          <a:xfrm>
            <a:off x="850075" y="342151"/>
            <a:ext cx="7021829" cy="365125"/>
          </a:xfrm>
        </p:spPr>
        <p:txBody>
          <a:bodyPr/>
          <a:lstStyle/>
          <a:p>
            <a:r>
              <a:rPr lang="de-DE"/>
              <a:t>Energieberatung für die WEG</a:t>
            </a:r>
          </a:p>
          <a:p>
            <a:endParaRPr lang="de-DE"/>
          </a:p>
        </p:txBody>
      </p:sp>
      <p:sp>
        <p:nvSpPr>
          <p:cNvPr id="9" name="Titel 3">
            <a:extLst>
              <a:ext uri="{FF2B5EF4-FFF2-40B4-BE49-F238E27FC236}">
                <a16:creationId xmlns:a16="http://schemas.microsoft.com/office/drawing/2014/main" id="{9D4511DE-A13C-CA73-45B2-CB4766DEBC90}"/>
              </a:ext>
            </a:extLst>
          </p:cNvPr>
          <p:cNvSpPr>
            <a:spLocks noGrp="1"/>
          </p:cNvSpPr>
          <p:nvPr>
            <p:ph type="title"/>
          </p:nvPr>
        </p:nvSpPr>
        <p:spPr>
          <a:xfrm>
            <a:off x="838200" y="658462"/>
            <a:ext cx="10515600" cy="549275"/>
          </a:xfrm>
        </p:spPr>
        <p:txBody>
          <a:bodyPr/>
          <a:lstStyle/>
          <a:p>
            <a:r>
              <a:rPr lang="de-DE"/>
              <a:t>Wie hilft der iSFP?</a:t>
            </a:r>
          </a:p>
        </p:txBody>
      </p:sp>
    </p:spTree>
    <p:extLst>
      <p:ext uri="{BB962C8B-B14F-4D97-AF65-F5344CB8AC3E}">
        <p14:creationId xmlns:p14="http://schemas.microsoft.com/office/powerpoint/2010/main" val="3869131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624EE-D0CB-11B6-C88D-9C3DECDBA767}"/>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07F0886C-5D34-90F5-8C94-EBF62FC4FA7D}"/>
              </a:ext>
            </a:extLst>
          </p:cNvPr>
          <p:cNvSpPr>
            <a:spLocks noGrp="1"/>
          </p:cNvSpPr>
          <p:nvPr>
            <p:ph type="body" idx="1"/>
          </p:nvPr>
        </p:nvSpPr>
        <p:spPr>
          <a:xfrm>
            <a:off x="6515039" y="2565398"/>
            <a:ext cx="4838761" cy="3384551"/>
          </a:xfrm>
        </p:spPr>
        <p:txBody>
          <a:bodyPr/>
          <a:lstStyle/>
          <a:p>
            <a:r>
              <a:rPr lang="de-DE" sz="1800"/>
              <a:t>Investitionskosten und Fördermittel sind erste Schätzungen ohne genaue Aufteilung, Finanzierungsplanung oder Amortisationsrechnung und ersetzen keine individuellen Angebote. Förderzusagen können nicht garantiert werden.</a:t>
            </a:r>
          </a:p>
          <a:p>
            <a:endParaRPr lang="de-DE" sz="1800"/>
          </a:p>
          <a:p>
            <a:endParaRPr lang="de-DE" sz="1800"/>
          </a:p>
          <a:p>
            <a:endParaRPr lang="de-DE" sz="1800"/>
          </a:p>
        </p:txBody>
      </p:sp>
      <p:sp>
        <p:nvSpPr>
          <p:cNvPr id="4" name="Textplatzhalter 3">
            <a:extLst>
              <a:ext uri="{FF2B5EF4-FFF2-40B4-BE49-F238E27FC236}">
                <a16:creationId xmlns:a16="http://schemas.microsoft.com/office/drawing/2014/main" id="{939F2A23-64CA-FE3A-BF39-0923C195065E}"/>
              </a:ext>
            </a:extLst>
          </p:cNvPr>
          <p:cNvSpPr>
            <a:spLocks noGrp="1"/>
          </p:cNvSpPr>
          <p:nvPr>
            <p:ph type="body" idx="11"/>
          </p:nvPr>
        </p:nvSpPr>
        <p:spPr/>
        <p:txBody>
          <a:bodyPr/>
          <a:lstStyle/>
          <a:p>
            <a:r>
              <a:rPr lang="de-DE" sz="1800"/>
              <a:t>Der iSFP betrachtet das Gebäude als Ganzes, ohne individuelle Kosten für Wohnungen, differenzierte Förderungen oder mietrechtliche Aspekte zu berücksichtigen.</a:t>
            </a:r>
          </a:p>
          <a:p>
            <a:r>
              <a:rPr lang="de-DE" sz="1800"/>
              <a:t>Die technischen Vorschläge sind grundsätzlich gehalten, ohne detaillierte Bauplanung oder konkrete Empfehlungen zu Firmen und Produkten.</a:t>
            </a:r>
          </a:p>
          <a:p>
            <a:endParaRPr lang="de-DE" sz="1800"/>
          </a:p>
        </p:txBody>
      </p:sp>
      <p:sp>
        <p:nvSpPr>
          <p:cNvPr id="6" name="Textplatzhalter 5">
            <a:extLst>
              <a:ext uri="{FF2B5EF4-FFF2-40B4-BE49-F238E27FC236}">
                <a16:creationId xmlns:a16="http://schemas.microsoft.com/office/drawing/2014/main" id="{1C6CDAD8-EFEB-B26B-6567-7437430C1066}"/>
              </a:ext>
            </a:extLst>
          </p:cNvPr>
          <p:cNvSpPr>
            <a:spLocks noGrp="1"/>
          </p:cNvSpPr>
          <p:nvPr>
            <p:ph type="body" idx="12"/>
          </p:nvPr>
        </p:nvSpPr>
        <p:spPr>
          <a:xfrm>
            <a:off x="850075" y="2120527"/>
            <a:ext cx="1813317" cy="358152"/>
          </a:xfrm>
        </p:spPr>
        <p:txBody>
          <a:bodyPr/>
          <a:lstStyle/>
          <a:p>
            <a:r>
              <a:rPr lang="de-DE" sz="1800" b="1"/>
              <a:t>Gut zu wissen:</a:t>
            </a:r>
          </a:p>
        </p:txBody>
      </p:sp>
      <p:sp>
        <p:nvSpPr>
          <p:cNvPr id="8" name="Textplatzhalter 2">
            <a:extLst>
              <a:ext uri="{FF2B5EF4-FFF2-40B4-BE49-F238E27FC236}">
                <a16:creationId xmlns:a16="http://schemas.microsoft.com/office/drawing/2014/main" id="{A590DCCA-FD45-5B17-1AC7-93C581DA6FB5}"/>
              </a:ext>
            </a:extLst>
          </p:cNvPr>
          <p:cNvSpPr>
            <a:spLocks noGrp="1"/>
          </p:cNvSpPr>
          <p:nvPr>
            <p:ph type="body" idx="10"/>
          </p:nvPr>
        </p:nvSpPr>
        <p:spPr>
          <a:xfrm>
            <a:off x="850075" y="342151"/>
            <a:ext cx="7021829" cy="365125"/>
          </a:xfrm>
        </p:spPr>
        <p:txBody>
          <a:bodyPr/>
          <a:lstStyle/>
          <a:p>
            <a:r>
              <a:rPr lang="de-DE"/>
              <a:t>Energieberatung für die WEG</a:t>
            </a:r>
          </a:p>
          <a:p>
            <a:endParaRPr lang="de-DE"/>
          </a:p>
        </p:txBody>
      </p:sp>
      <p:sp>
        <p:nvSpPr>
          <p:cNvPr id="9" name="Titel 3">
            <a:extLst>
              <a:ext uri="{FF2B5EF4-FFF2-40B4-BE49-F238E27FC236}">
                <a16:creationId xmlns:a16="http://schemas.microsoft.com/office/drawing/2014/main" id="{004815E8-9FDC-881B-E17F-38B65226AEE4}"/>
              </a:ext>
            </a:extLst>
          </p:cNvPr>
          <p:cNvSpPr>
            <a:spLocks noGrp="1"/>
          </p:cNvSpPr>
          <p:nvPr>
            <p:ph type="title"/>
          </p:nvPr>
        </p:nvSpPr>
        <p:spPr>
          <a:xfrm>
            <a:off x="838200" y="658462"/>
            <a:ext cx="10515600" cy="549275"/>
          </a:xfrm>
        </p:spPr>
        <p:txBody>
          <a:bodyPr/>
          <a:lstStyle/>
          <a:p>
            <a:r>
              <a:rPr lang="de-DE"/>
              <a:t>Worin unterstützt der iSFP nicht?</a:t>
            </a:r>
          </a:p>
        </p:txBody>
      </p:sp>
    </p:spTree>
    <p:extLst>
      <p:ext uri="{BB962C8B-B14F-4D97-AF65-F5344CB8AC3E}">
        <p14:creationId xmlns:p14="http://schemas.microsoft.com/office/powerpoint/2010/main" val="3146776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4ED7A95-869B-3E9A-85F5-F218C5A517E2}"/>
              </a:ext>
            </a:extLst>
          </p:cNvPr>
          <p:cNvSpPr>
            <a:spLocks noGrp="1"/>
          </p:cNvSpPr>
          <p:nvPr>
            <p:ph type="body" idx="12"/>
          </p:nvPr>
        </p:nvSpPr>
        <p:spPr>
          <a:xfrm>
            <a:off x="837574" y="1949285"/>
            <a:ext cx="6831338" cy="3739998"/>
          </a:xfrm>
        </p:spPr>
        <p:txBody>
          <a:bodyPr wrap="square" lIns="91440" tIns="45720" rIns="91440" bIns="45720" anchor="ctr" anchorCtr="0">
            <a:spAutoFit/>
          </a:bodyPr>
          <a:lstStyle/>
          <a:p>
            <a:pPr>
              <a:lnSpc>
                <a:spcPct val="150000"/>
              </a:lnSpc>
            </a:pPr>
            <a:r>
              <a:rPr lang="de-DE" sz="1600">
                <a:latin typeface="Arial"/>
                <a:ea typeface="Roboto Medium"/>
                <a:cs typeface="Arial"/>
              </a:rPr>
              <a:t>Diese Präsentation bietet eine kompakte Einführung in die Energieberatung für WEGs. Sie unterstützt WEG-Verwaltungen dabei, Eigentümerinnen und Eigentümer über Chancen und Vorteile energetischer Sanierungen zu informieren.</a:t>
            </a:r>
          </a:p>
          <a:p>
            <a:pPr>
              <a:lnSpc>
                <a:spcPct val="150000"/>
              </a:lnSpc>
            </a:pPr>
            <a:endParaRPr lang="de-DE" sz="1600"/>
          </a:p>
          <a:p>
            <a:pPr>
              <a:lnSpc>
                <a:spcPct val="150000"/>
              </a:lnSpc>
            </a:pPr>
            <a:r>
              <a:rPr lang="de-DE" sz="1600">
                <a:latin typeface="Arial"/>
                <a:ea typeface="Roboto Medium"/>
                <a:cs typeface="Arial"/>
              </a:rPr>
              <a:t>Textpassagen in </a:t>
            </a:r>
            <a:r>
              <a:rPr lang="de-DE" sz="1600">
                <a:solidFill>
                  <a:srgbClr val="0070C0"/>
                </a:solidFill>
                <a:latin typeface="Arial"/>
                <a:ea typeface="Roboto Medium"/>
                <a:cs typeface="Arial"/>
              </a:rPr>
              <a:t>blauer Schrift</a:t>
            </a:r>
            <a:r>
              <a:rPr lang="de-DE" sz="1600">
                <a:solidFill>
                  <a:srgbClr val="000000"/>
                </a:solidFill>
                <a:latin typeface="Arial"/>
                <a:ea typeface="Roboto Medium"/>
                <a:cs typeface="Arial"/>
              </a:rPr>
              <a:t> </a:t>
            </a:r>
            <a:r>
              <a:rPr lang="de-DE" sz="1600">
                <a:latin typeface="Arial"/>
                <a:ea typeface="Roboto Medium"/>
                <a:cs typeface="Arial"/>
              </a:rPr>
              <a:t>markieren Platzhalter für projektspezifische Daten, Formulierungsvorschläge oder ergänzende Inhalte. Bitte passen Sie diese individuell an die jeweilige WEG an. Ergänzende Hinweise und Erläuterungen finden Sie im Notizfeld der jeweiligen Folien.</a:t>
            </a:r>
          </a:p>
        </p:txBody>
      </p:sp>
      <p:sp>
        <p:nvSpPr>
          <p:cNvPr id="7" name="Titel 2">
            <a:extLst>
              <a:ext uri="{FF2B5EF4-FFF2-40B4-BE49-F238E27FC236}">
                <a16:creationId xmlns:a16="http://schemas.microsoft.com/office/drawing/2014/main" id="{17702D58-36F0-A8F1-6B35-659800806EDF}"/>
              </a:ext>
            </a:extLst>
          </p:cNvPr>
          <p:cNvSpPr txBox="1">
            <a:spLocks/>
          </p:cNvSpPr>
          <p:nvPr/>
        </p:nvSpPr>
        <p:spPr>
          <a:xfrm>
            <a:off x="838200" y="643507"/>
            <a:ext cx="10515600" cy="549275"/>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Roboto" panose="02000000000000000000" pitchFamily="2" charset="0"/>
                <a:ea typeface="Roboto" panose="02000000000000000000" pitchFamily="2" charset="0"/>
                <a:cs typeface="+mj-cs"/>
              </a:defRPr>
            </a:lvl1pPr>
          </a:lstStyle>
          <a:p>
            <a:r>
              <a:rPr lang="de-DE" dirty="0">
                <a:latin typeface="Arial" panose="020B0604020202020204" pitchFamily="34" charset="0"/>
                <a:cs typeface="Arial" panose="020B0604020202020204" pitchFamily="34" charset="0"/>
              </a:rPr>
              <a:t>Hinweise zur Nutzung </a:t>
            </a:r>
          </a:p>
        </p:txBody>
      </p:sp>
    </p:spTree>
    <p:extLst>
      <p:ext uri="{BB962C8B-B14F-4D97-AF65-F5344CB8AC3E}">
        <p14:creationId xmlns:p14="http://schemas.microsoft.com/office/powerpoint/2010/main" val="3971765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62073-3966-8ECB-7298-4E199E671CEF}"/>
            </a:ext>
          </a:extLst>
        </p:cNvPr>
        <p:cNvGrpSpPr/>
        <p:nvPr/>
      </p:nvGrpSpPr>
      <p:grpSpPr>
        <a:xfrm>
          <a:off x="0" y="0"/>
          <a:ext cx="0" cy="0"/>
          <a:chOff x="0" y="0"/>
          <a:chExt cx="0" cy="0"/>
        </a:xfrm>
      </p:grpSpPr>
      <p:sp>
        <p:nvSpPr>
          <p:cNvPr id="4" name="Textplatzhalter 3">
            <a:extLst>
              <a:ext uri="{FF2B5EF4-FFF2-40B4-BE49-F238E27FC236}">
                <a16:creationId xmlns:a16="http://schemas.microsoft.com/office/drawing/2014/main" id="{C25B8F86-AB9A-F405-2D86-BBE2181BF116}"/>
              </a:ext>
            </a:extLst>
          </p:cNvPr>
          <p:cNvSpPr>
            <a:spLocks noGrp="1"/>
          </p:cNvSpPr>
          <p:nvPr>
            <p:ph type="body" idx="12"/>
          </p:nvPr>
        </p:nvSpPr>
        <p:spPr>
          <a:xfrm>
            <a:off x="947738" y="2665428"/>
            <a:ext cx="6831338" cy="3098284"/>
          </a:xfrm>
        </p:spPr>
        <p:txBody>
          <a:bodyPr/>
          <a:lstStyle/>
          <a:p>
            <a:pPr marL="285750" indent="-285750">
              <a:lnSpc>
                <a:spcPct val="90000"/>
              </a:lnSpc>
              <a:spcBef>
                <a:spcPts val="1000"/>
              </a:spcBef>
              <a:buFont typeface="Arial" panose="020B0604020202020204" pitchFamily="34" charset="0"/>
              <a:buChar char="•"/>
            </a:pPr>
            <a:r>
              <a:rPr lang="de-DE" sz="1800" b="1">
                <a:solidFill>
                  <a:schemeClr val="tx1"/>
                </a:solidFill>
                <a:ea typeface="Roboto" panose="02000000000000000000" pitchFamily="2" charset="0"/>
              </a:rPr>
              <a:t>Unabhängige</a:t>
            </a:r>
            <a:r>
              <a:rPr lang="de-DE" sz="1800">
                <a:solidFill>
                  <a:schemeClr val="accent6">
                    <a:lumMod val="50000"/>
                  </a:schemeClr>
                </a:solidFill>
                <a:ea typeface="Roboto" panose="02000000000000000000" pitchFamily="2" charset="0"/>
              </a:rPr>
              <a:t>, ganzheitliche Bewertung und einheitlicher Informationsstand für alle WEG-Mitglieder</a:t>
            </a:r>
          </a:p>
          <a:p>
            <a:pPr marL="285750" indent="-285750">
              <a:lnSpc>
                <a:spcPct val="90000"/>
              </a:lnSpc>
              <a:spcBef>
                <a:spcPts val="1000"/>
              </a:spcBef>
              <a:buFont typeface="Arial" panose="020B0604020202020204" pitchFamily="34" charset="0"/>
              <a:buChar char="•"/>
            </a:pPr>
            <a:r>
              <a:rPr lang="de-DE" sz="1800">
                <a:solidFill>
                  <a:schemeClr val="accent6">
                    <a:lumMod val="50000"/>
                  </a:schemeClr>
                </a:solidFill>
                <a:ea typeface="Roboto" panose="02000000000000000000" pitchFamily="2" charset="0"/>
              </a:rPr>
              <a:t>Strategisches Sanierungskonzept mit </a:t>
            </a:r>
            <a:r>
              <a:rPr lang="de-DE" sz="1800" b="1">
                <a:solidFill>
                  <a:schemeClr val="tx1"/>
                </a:solidFill>
                <a:ea typeface="Roboto" panose="02000000000000000000" pitchFamily="2" charset="0"/>
              </a:rPr>
              <a:t>praxisnahen Lösungsvorschlägen</a:t>
            </a:r>
            <a:r>
              <a:rPr lang="de-DE" sz="1800">
                <a:solidFill>
                  <a:schemeClr val="accent6">
                    <a:lumMod val="50000"/>
                  </a:schemeClr>
                </a:solidFill>
                <a:ea typeface="Roboto" panose="02000000000000000000" pitchFamily="2" charset="0"/>
              </a:rPr>
              <a:t> zur Fehlervermeidung</a:t>
            </a:r>
          </a:p>
          <a:p>
            <a:pPr marL="285750" indent="-285750">
              <a:lnSpc>
                <a:spcPct val="90000"/>
              </a:lnSpc>
              <a:spcBef>
                <a:spcPts val="1000"/>
              </a:spcBef>
              <a:buFont typeface="Arial" panose="020B0604020202020204" pitchFamily="34" charset="0"/>
              <a:buChar char="•"/>
            </a:pPr>
            <a:r>
              <a:rPr lang="de-DE" sz="1800">
                <a:solidFill>
                  <a:schemeClr val="accent6">
                    <a:lumMod val="50000"/>
                  </a:schemeClr>
                </a:solidFill>
                <a:ea typeface="Roboto" panose="02000000000000000000" pitchFamily="2" charset="0"/>
              </a:rPr>
              <a:t>Grobe Planung für schnelle Reaktion bei Schäden und </a:t>
            </a:r>
            <a:r>
              <a:rPr lang="de-DE" sz="1800" b="1">
                <a:solidFill>
                  <a:schemeClr val="tx1"/>
                </a:solidFill>
                <a:ea typeface="Roboto" panose="02000000000000000000" pitchFamily="2" charset="0"/>
              </a:rPr>
              <a:t>vorausschauende Finanzplanung</a:t>
            </a:r>
          </a:p>
          <a:p>
            <a:pPr marL="285750" indent="-285750">
              <a:lnSpc>
                <a:spcPct val="90000"/>
              </a:lnSpc>
              <a:spcBef>
                <a:spcPts val="1000"/>
              </a:spcBef>
              <a:buFont typeface="Arial" panose="020B0604020202020204" pitchFamily="34" charset="0"/>
              <a:buChar char="•"/>
            </a:pPr>
            <a:r>
              <a:rPr lang="de-DE" sz="1800" b="1">
                <a:solidFill>
                  <a:schemeClr val="tx1"/>
                </a:solidFill>
                <a:ea typeface="Roboto" panose="02000000000000000000" pitchFamily="2" charset="0"/>
              </a:rPr>
              <a:t>Unterstützung</a:t>
            </a:r>
            <a:r>
              <a:rPr lang="de-DE" sz="1800">
                <a:solidFill>
                  <a:schemeClr val="accent6">
                    <a:lumMod val="50000"/>
                  </a:schemeClr>
                </a:solidFill>
                <a:ea typeface="Roboto" panose="02000000000000000000" pitchFamily="2" charset="0"/>
              </a:rPr>
              <a:t> bei Meinungsbildung und Beschlussfassung innerhalb der WEG</a:t>
            </a:r>
          </a:p>
          <a:p>
            <a:pPr marL="285750" indent="-285750">
              <a:lnSpc>
                <a:spcPct val="90000"/>
              </a:lnSpc>
              <a:spcBef>
                <a:spcPts val="1000"/>
              </a:spcBef>
              <a:buFont typeface="Arial" panose="020B0604020202020204" pitchFamily="34" charset="0"/>
              <a:buChar char="•"/>
            </a:pPr>
            <a:r>
              <a:rPr lang="de-DE" sz="1800">
                <a:solidFill>
                  <a:schemeClr val="accent6">
                    <a:lumMod val="50000"/>
                  </a:schemeClr>
                </a:solidFill>
                <a:ea typeface="Roboto" panose="02000000000000000000" pitchFamily="2" charset="0"/>
              </a:rPr>
              <a:t>Grundlage für den </a:t>
            </a:r>
            <a:r>
              <a:rPr lang="de-DE" sz="1800" b="1" err="1">
                <a:solidFill>
                  <a:schemeClr val="tx1"/>
                </a:solidFill>
                <a:ea typeface="Roboto" panose="02000000000000000000" pitchFamily="2" charset="0"/>
              </a:rPr>
              <a:t>iSFP</a:t>
            </a:r>
            <a:r>
              <a:rPr lang="de-DE" sz="1800" b="1">
                <a:solidFill>
                  <a:schemeClr val="tx1"/>
                </a:solidFill>
                <a:ea typeface="Roboto" panose="02000000000000000000" pitchFamily="2" charset="0"/>
              </a:rPr>
              <a:t>-Bonus von 5 % </a:t>
            </a:r>
            <a:r>
              <a:rPr lang="de-DE" sz="1800">
                <a:solidFill>
                  <a:schemeClr val="accent6">
                    <a:lumMod val="50000"/>
                  </a:schemeClr>
                </a:solidFill>
                <a:ea typeface="Roboto" panose="02000000000000000000" pitchFamily="2" charset="0"/>
              </a:rPr>
              <a:t>bei Sanierungsmaßnahmen an Gebäudehülle und Anlagentechnik</a:t>
            </a:r>
          </a:p>
        </p:txBody>
      </p:sp>
      <p:sp>
        <p:nvSpPr>
          <p:cNvPr id="8" name="Titel 4">
            <a:extLst>
              <a:ext uri="{FF2B5EF4-FFF2-40B4-BE49-F238E27FC236}">
                <a16:creationId xmlns:a16="http://schemas.microsoft.com/office/drawing/2014/main" id="{B18FA950-47F7-99AB-638B-CEC7EE802B44}"/>
              </a:ext>
            </a:extLst>
          </p:cNvPr>
          <p:cNvSpPr txBox="1">
            <a:spLocks/>
          </p:cNvSpPr>
          <p:nvPr/>
        </p:nvSpPr>
        <p:spPr>
          <a:xfrm>
            <a:off x="838200" y="658462"/>
            <a:ext cx="6408174" cy="549275"/>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Roboto" panose="02000000000000000000" pitchFamily="2" charset="0"/>
                <a:ea typeface="Roboto" panose="02000000000000000000" pitchFamily="2" charset="0"/>
                <a:cs typeface="+mj-cs"/>
              </a:defRPr>
            </a:lvl1pPr>
          </a:lstStyle>
          <a:p>
            <a:r>
              <a:rPr lang="de-DE" dirty="0">
                <a:latin typeface="Arial" panose="020B0604020202020204" pitchFamily="34" charset="0"/>
                <a:cs typeface="Arial" panose="020B0604020202020204" pitchFamily="34" charset="0"/>
              </a:rPr>
              <a:t>Darum empfehlen wir den </a:t>
            </a:r>
            <a:r>
              <a:rPr lang="de-DE" dirty="0" err="1">
                <a:latin typeface="Arial" panose="020B0604020202020204" pitchFamily="34" charset="0"/>
                <a:cs typeface="Arial" panose="020B0604020202020204" pitchFamily="34" charset="0"/>
              </a:rPr>
              <a:t>iSFP</a:t>
            </a:r>
            <a:r>
              <a:rPr lang="de-DE" dirty="0">
                <a:latin typeface="Arial" panose="020B0604020202020204" pitchFamily="34" charset="0"/>
                <a:cs typeface="Arial" panose="020B0604020202020204" pitchFamily="34" charset="0"/>
              </a:rPr>
              <a:t> für Ihre WEG</a:t>
            </a:r>
          </a:p>
        </p:txBody>
      </p:sp>
    </p:spTree>
    <p:extLst>
      <p:ext uri="{BB962C8B-B14F-4D97-AF65-F5344CB8AC3E}">
        <p14:creationId xmlns:p14="http://schemas.microsoft.com/office/powerpoint/2010/main" val="1942513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19262-FCE6-90FA-42A7-78EA956C45A0}"/>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2D77FF8F-D328-7642-94EC-2EF173BAB59E}"/>
              </a:ext>
            </a:extLst>
          </p:cNvPr>
          <p:cNvSpPr>
            <a:spLocks noGrp="1"/>
          </p:cNvSpPr>
          <p:nvPr>
            <p:ph type="body" idx="1"/>
          </p:nvPr>
        </p:nvSpPr>
        <p:spPr>
          <a:xfrm>
            <a:off x="6496906" y="3131298"/>
            <a:ext cx="4688545" cy="1568293"/>
          </a:xfrm>
        </p:spPr>
        <p:txBody>
          <a:bodyPr/>
          <a:lstStyle/>
          <a:p>
            <a:endParaRPr lang="de-DE" sz="1800"/>
          </a:p>
          <a:p>
            <a:endParaRPr lang="de-DE" sz="1800"/>
          </a:p>
          <a:p>
            <a:endParaRPr lang="de-DE" sz="1800"/>
          </a:p>
        </p:txBody>
      </p:sp>
      <p:sp>
        <p:nvSpPr>
          <p:cNvPr id="4" name="Textplatzhalter 3">
            <a:extLst>
              <a:ext uri="{FF2B5EF4-FFF2-40B4-BE49-F238E27FC236}">
                <a16:creationId xmlns:a16="http://schemas.microsoft.com/office/drawing/2014/main" id="{12759FBA-1DD0-AFD4-886A-77C5753E61CD}"/>
              </a:ext>
            </a:extLst>
          </p:cNvPr>
          <p:cNvSpPr>
            <a:spLocks noGrp="1"/>
          </p:cNvSpPr>
          <p:nvPr>
            <p:ph type="body" idx="11"/>
          </p:nvPr>
        </p:nvSpPr>
        <p:spPr/>
        <p:txBody>
          <a:bodyPr/>
          <a:lstStyle/>
          <a:p>
            <a:pPr>
              <a:lnSpc>
                <a:spcPct val="100000"/>
              </a:lnSpc>
            </a:pPr>
            <a:r>
              <a:rPr lang="de-DE" sz="1800"/>
              <a:t>Maßnahmenpakete werden an den von der WEG gewünschten Zeitplan angepasst.</a:t>
            </a:r>
          </a:p>
          <a:p>
            <a:endParaRPr lang="de-DE" sz="1800"/>
          </a:p>
        </p:txBody>
      </p:sp>
      <p:sp>
        <p:nvSpPr>
          <p:cNvPr id="6" name="Textplatzhalter 5">
            <a:extLst>
              <a:ext uri="{FF2B5EF4-FFF2-40B4-BE49-F238E27FC236}">
                <a16:creationId xmlns:a16="http://schemas.microsoft.com/office/drawing/2014/main" id="{C200F15C-B9CF-C737-B3F2-1A83E143FFA7}"/>
              </a:ext>
            </a:extLst>
          </p:cNvPr>
          <p:cNvSpPr>
            <a:spLocks noGrp="1"/>
          </p:cNvSpPr>
          <p:nvPr>
            <p:ph type="body" idx="12"/>
          </p:nvPr>
        </p:nvSpPr>
        <p:spPr>
          <a:xfrm>
            <a:off x="850075" y="2106007"/>
            <a:ext cx="4326826" cy="387191"/>
          </a:xfrm>
        </p:spPr>
        <p:txBody>
          <a:bodyPr/>
          <a:lstStyle/>
          <a:p>
            <a:pPr>
              <a:lnSpc>
                <a:spcPct val="100000"/>
              </a:lnSpc>
            </a:pPr>
            <a:r>
              <a:rPr lang="de-DE" sz="1800"/>
              <a:t>Maximale formale Gültigkeit: 15 Jahre</a:t>
            </a:r>
          </a:p>
        </p:txBody>
      </p:sp>
      <p:sp>
        <p:nvSpPr>
          <p:cNvPr id="8" name="Textplatzhalter 2">
            <a:extLst>
              <a:ext uri="{FF2B5EF4-FFF2-40B4-BE49-F238E27FC236}">
                <a16:creationId xmlns:a16="http://schemas.microsoft.com/office/drawing/2014/main" id="{CFA20DE5-EE20-F631-E007-8A1EEFAE3CED}"/>
              </a:ext>
            </a:extLst>
          </p:cNvPr>
          <p:cNvSpPr>
            <a:spLocks noGrp="1"/>
          </p:cNvSpPr>
          <p:nvPr>
            <p:ph type="body" idx="10"/>
          </p:nvPr>
        </p:nvSpPr>
        <p:spPr>
          <a:xfrm>
            <a:off x="850075" y="342151"/>
            <a:ext cx="7021829" cy="365125"/>
          </a:xfrm>
        </p:spPr>
        <p:txBody>
          <a:bodyPr/>
          <a:lstStyle/>
          <a:p>
            <a:r>
              <a:rPr lang="de-DE"/>
              <a:t>Energieberatung für die WEG</a:t>
            </a:r>
          </a:p>
          <a:p>
            <a:endParaRPr lang="de-DE"/>
          </a:p>
        </p:txBody>
      </p:sp>
      <p:sp>
        <p:nvSpPr>
          <p:cNvPr id="9" name="Titel 3">
            <a:extLst>
              <a:ext uri="{FF2B5EF4-FFF2-40B4-BE49-F238E27FC236}">
                <a16:creationId xmlns:a16="http://schemas.microsoft.com/office/drawing/2014/main" id="{4AABEF36-10C6-2ED5-3D2B-CB8E71A4C9C4}"/>
              </a:ext>
            </a:extLst>
          </p:cNvPr>
          <p:cNvSpPr>
            <a:spLocks noGrp="1"/>
          </p:cNvSpPr>
          <p:nvPr>
            <p:ph type="title"/>
          </p:nvPr>
        </p:nvSpPr>
        <p:spPr>
          <a:xfrm>
            <a:off x="838200" y="658462"/>
            <a:ext cx="10515600" cy="549275"/>
          </a:xfrm>
        </p:spPr>
        <p:txBody>
          <a:bodyPr/>
          <a:lstStyle/>
          <a:p>
            <a:r>
              <a:rPr lang="de-DE"/>
              <a:t>Wie lange ist ein iSFP gültig?</a:t>
            </a:r>
          </a:p>
        </p:txBody>
      </p:sp>
      <p:sp>
        <p:nvSpPr>
          <p:cNvPr id="3" name="Rechteck: abgerundete Ecken 2">
            <a:extLst>
              <a:ext uri="{FF2B5EF4-FFF2-40B4-BE49-F238E27FC236}">
                <a16:creationId xmlns:a16="http://schemas.microsoft.com/office/drawing/2014/main" id="{2EC5C22A-9E8B-D2AB-0387-4887D557AC42}"/>
              </a:ext>
            </a:extLst>
          </p:cNvPr>
          <p:cNvSpPr/>
          <p:nvPr/>
        </p:nvSpPr>
        <p:spPr>
          <a:xfrm>
            <a:off x="6412731" y="3662916"/>
            <a:ext cx="5293716" cy="1663995"/>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b="1">
                <a:solidFill>
                  <a:schemeClr val="tx1"/>
                </a:solidFill>
              </a:rPr>
              <a:t>Hinweis: </a:t>
            </a:r>
            <a:r>
              <a:rPr lang="de-DE">
                <a:solidFill>
                  <a:schemeClr val="accent6">
                    <a:lumMod val="50000"/>
                  </a:schemeClr>
                </a:solidFill>
              </a:rPr>
              <a:t>Der iSFP spiegelt den Stand zum Zeitpunkt der Erstellung wider. Änderungen bei Gesetzen, Fördermitteln, Energiepreisen oder der Gebäudenutzung können das Konzept beeinflussen.</a:t>
            </a:r>
          </a:p>
        </p:txBody>
      </p:sp>
    </p:spTree>
    <p:extLst>
      <p:ext uri="{BB962C8B-B14F-4D97-AF65-F5344CB8AC3E}">
        <p14:creationId xmlns:p14="http://schemas.microsoft.com/office/powerpoint/2010/main" val="1789582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12EBE-0C2E-0614-C965-45FCCA0BBB8C}"/>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CB6A2B54-D77B-37B7-20FB-985A6E7B7376}"/>
              </a:ext>
            </a:extLst>
          </p:cNvPr>
          <p:cNvSpPr>
            <a:spLocks noGrp="1"/>
          </p:cNvSpPr>
          <p:nvPr>
            <p:ph type="body" idx="1"/>
          </p:nvPr>
        </p:nvSpPr>
        <p:spPr>
          <a:xfrm>
            <a:off x="6515039" y="2565398"/>
            <a:ext cx="4838761" cy="3384551"/>
          </a:xfrm>
        </p:spPr>
        <p:txBody>
          <a:bodyPr/>
          <a:lstStyle/>
          <a:p>
            <a:pPr>
              <a:lnSpc>
                <a:spcPct val="100000"/>
              </a:lnSpc>
            </a:pPr>
            <a:r>
              <a:rPr lang="de-DE" sz="1800"/>
              <a:t>Für die Präsentation des iSFP in der Eigentümerversammlung gibt es zusätzlich einen Zuschuss von 250 Euro.</a:t>
            </a:r>
          </a:p>
          <a:p>
            <a:pPr>
              <a:lnSpc>
                <a:spcPct val="100000"/>
              </a:lnSpc>
            </a:pPr>
            <a:r>
              <a:rPr lang="de-DE" sz="1800"/>
              <a:t>Der Förderantrag muss vor der Beratung beim Bundesamt für Wirtschaft und Ausfuhrkontrolle (BAFA) gestellt werden. Die Verwaltung übernimmt die Antragstellung – oder der Energieberater, wenn er dazu eine Vollmacht erhält.</a:t>
            </a:r>
          </a:p>
          <a:p>
            <a:pPr marL="0" indent="0">
              <a:buNone/>
            </a:pPr>
            <a:endParaRPr lang="de-DE" sz="1800"/>
          </a:p>
          <a:p>
            <a:endParaRPr lang="de-DE" sz="1800"/>
          </a:p>
          <a:p>
            <a:endParaRPr lang="de-DE" sz="1800"/>
          </a:p>
        </p:txBody>
      </p:sp>
      <p:sp>
        <p:nvSpPr>
          <p:cNvPr id="4" name="Textplatzhalter 3">
            <a:extLst>
              <a:ext uri="{FF2B5EF4-FFF2-40B4-BE49-F238E27FC236}">
                <a16:creationId xmlns:a16="http://schemas.microsoft.com/office/drawing/2014/main" id="{1A6028EB-D113-5378-9C04-6008903A86A9}"/>
              </a:ext>
            </a:extLst>
          </p:cNvPr>
          <p:cNvSpPr>
            <a:spLocks noGrp="1"/>
          </p:cNvSpPr>
          <p:nvPr>
            <p:ph type="body" idx="11"/>
          </p:nvPr>
        </p:nvSpPr>
        <p:spPr/>
        <p:txBody>
          <a:bodyPr/>
          <a:lstStyle/>
          <a:p>
            <a:pPr>
              <a:lnSpc>
                <a:spcPct val="100000"/>
              </a:lnSpc>
            </a:pPr>
            <a:r>
              <a:rPr lang="de-DE" sz="1800"/>
              <a:t>Der Begriff „Sanierungsfahrplan“ ist nicht geschützt und wird oft zu Werbezwecken genutzt.</a:t>
            </a:r>
          </a:p>
          <a:p>
            <a:pPr>
              <a:lnSpc>
                <a:spcPct val="100000"/>
              </a:lnSpc>
            </a:pPr>
            <a:r>
              <a:rPr lang="de-DE" sz="1800"/>
              <a:t>Gefördert wird nur ein iSFP, der von einem zugelassenen Energieeffizienz-Experten aus der offiziellen Expertenliste erstellt wird.</a:t>
            </a:r>
          </a:p>
          <a:p>
            <a:pPr>
              <a:lnSpc>
                <a:spcPct val="100000"/>
              </a:lnSpc>
            </a:pPr>
            <a:r>
              <a:rPr lang="de-DE" sz="1800"/>
              <a:t>Die Kosten richten sich nach dem Angebot, der Bund übernimmt 50 % der Kosten – maximal 850 Euro für Wohngebäude mit mehr als drei Wohnungen.</a:t>
            </a:r>
          </a:p>
          <a:p>
            <a:endParaRPr lang="de-DE" sz="1800"/>
          </a:p>
        </p:txBody>
      </p:sp>
      <p:sp>
        <p:nvSpPr>
          <p:cNvPr id="6" name="Textplatzhalter 5">
            <a:extLst>
              <a:ext uri="{FF2B5EF4-FFF2-40B4-BE49-F238E27FC236}">
                <a16:creationId xmlns:a16="http://schemas.microsoft.com/office/drawing/2014/main" id="{FD1FC310-6F74-C336-6363-30F806E132E1}"/>
              </a:ext>
            </a:extLst>
          </p:cNvPr>
          <p:cNvSpPr>
            <a:spLocks noGrp="1"/>
          </p:cNvSpPr>
          <p:nvPr>
            <p:ph type="body" idx="12"/>
          </p:nvPr>
        </p:nvSpPr>
        <p:spPr>
          <a:xfrm>
            <a:off x="850075" y="2120527"/>
            <a:ext cx="1813317" cy="358152"/>
          </a:xfrm>
        </p:spPr>
        <p:txBody>
          <a:bodyPr/>
          <a:lstStyle/>
          <a:p>
            <a:r>
              <a:rPr lang="de-DE" sz="1800" b="1"/>
              <a:t>Gut zu wissen:</a:t>
            </a:r>
          </a:p>
        </p:txBody>
      </p:sp>
      <p:sp>
        <p:nvSpPr>
          <p:cNvPr id="8" name="Textplatzhalter 2">
            <a:extLst>
              <a:ext uri="{FF2B5EF4-FFF2-40B4-BE49-F238E27FC236}">
                <a16:creationId xmlns:a16="http://schemas.microsoft.com/office/drawing/2014/main" id="{86148FAB-1A62-EA23-30A8-276753213C64}"/>
              </a:ext>
            </a:extLst>
          </p:cNvPr>
          <p:cNvSpPr>
            <a:spLocks noGrp="1"/>
          </p:cNvSpPr>
          <p:nvPr>
            <p:ph type="body" idx="10"/>
          </p:nvPr>
        </p:nvSpPr>
        <p:spPr>
          <a:xfrm>
            <a:off x="850075" y="342151"/>
            <a:ext cx="7021829" cy="365125"/>
          </a:xfrm>
        </p:spPr>
        <p:txBody>
          <a:bodyPr/>
          <a:lstStyle/>
          <a:p>
            <a:r>
              <a:rPr lang="de-DE"/>
              <a:t>Energieberatung für die WEG</a:t>
            </a:r>
          </a:p>
          <a:p>
            <a:endParaRPr lang="de-DE"/>
          </a:p>
        </p:txBody>
      </p:sp>
      <p:sp>
        <p:nvSpPr>
          <p:cNvPr id="9" name="Titel 3">
            <a:extLst>
              <a:ext uri="{FF2B5EF4-FFF2-40B4-BE49-F238E27FC236}">
                <a16:creationId xmlns:a16="http://schemas.microsoft.com/office/drawing/2014/main" id="{67D95FC7-3F5E-708A-E1AD-FED6BE3EECC5}"/>
              </a:ext>
            </a:extLst>
          </p:cNvPr>
          <p:cNvSpPr>
            <a:spLocks noGrp="1"/>
          </p:cNvSpPr>
          <p:nvPr>
            <p:ph type="title"/>
          </p:nvPr>
        </p:nvSpPr>
        <p:spPr>
          <a:xfrm>
            <a:off x="838200" y="658462"/>
            <a:ext cx="10515600" cy="549275"/>
          </a:xfrm>
        </p:spPr>
        <p:txBody>
          <a:bodyPr/>
          <a:lstStyle/>
          <a:p>
            <a:r>
              <a:rPr lang="de-DE"/>
              <a:t>Welche Förderung gibt es für einen iSFP?</a:t>
            </a:r>
          </a:p>
        </p:txBody>
      </p:sp>
    </p:spTree>
    <p:extLst>
      <p:ext uri="{BB962C8B-B14F-4D97-AF65-F5344CB8AC3E}">
        <p14:creationId xmlns:p14="http://schemas.microsoft.com/office/powerpoint/2010/main" val="2052924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CB584-BA4A-3B8C-DDD9-40E6022FE740}"/>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791D2D5A-21D1-FB34-6D02-200C9979BFC5}"/>
              </a:ext>
            </a:extLst>
          </p:cNvPr>
          <p:cNvSpPr>
            <a:spLocks noGrp="1"/>
          </p:cNvSpPr>
          <p:nvPr>
            <p:ph type="body" idx="10"/>
          </p:nvPr>
        </p:nvSpPr>
        <p:spPr/>
        <p:txBody>
          <a:bodyPr/>
          <a:lstStyle/>
          <a:p>
            <a:r>
              <a:rPr lang="de-DE"/>
              <a:t>Energieberatung für die WEG</a:t>
            </a:r>
          </a:p>
          <a:p>
            <a:endParaRPr lang="de-DE"/>
          </a:p>
        </p:txBody>
      </p:sp>
      <p:sp>
        <p:nvSpPr>
          <p:cNvPr id="2" name="Textplatzhalter 1">
            <a:extLst>
              <a:ext uri="{FF2B5EF4-FFF2-40B4-BE49-F238E27FC236}">
                <a16:creationId xmlns:a16="http://schemas.microsoft.com/office/drawing/2014/main" id="{508A6F2C-72A3-1417-5504-D26EDF42B378}"/>
              </a:ext>
            </a:extLst>
          </p:cNvPr>
          <p:cNvSpPr>
            <a:spLocks noGrp="1"/>
          </p:cNvSpPr>
          <p:nvPr>
            <p:ph type="body" idx="1"/>
          </p:nvPr>
        </p:nvSpPr>
        <p:spPr>
          <a:xfrm>
            <a:off x="838200" y="2214525"/>
            <a:ext cx="6243084" cy="3384550"/>
          </a:xfrm>
        </p:spPr>
        <p:txBody>
          <a:bodyPr/>
          <a:lstStyle/>
          <a:p>
            <a:pPr marL="457200" indent="-457200">
              <a:lnSpc>
                <a:spcPct val="80000"/>
              </a:lnSpc>
              <a:spcAft>
                <a:spcPts val="600"/>
              </a:spcAft>
              <a:buAutoNum type="arabicPeriod"/>
            </a:pPr>
            <a:r>
              <a:rPr lang="de-DE" sz="1800">
                <a:ea typeface="+mn-lt"/>
                <a:cs typeface="+mn-lt"/>
              </a:rPr>
              <a:t>Thema frühzeitig auf die Tagesordnung der nächsten Eigentümerversammlung setzen (Fristen beachten)</a:t>
            </a:r>
            <a:endParaRPr lang="de-DE" sz="1800"/>
          </a:p>
          <a:p>
            <a:pPr marL="457200" indent="-457200">
              <a:lnSpc>
                <a:spcPct val="80000"/>
              </a:lnSpc>
              <a:spcAft>
                <a:spcPts val="600"/>
              </a:spcAft>
              <a:buAutoNum type="arabicPeriod"/>
            </a:pPr>
            <a:r>
              <a:rPr lang="de-DE" sz="1800">
                <a:ea typeface="+mn-lt"/>
                <a:cs typeface="+mn-lt"/>
              </a:rPr>
              <a:t>Beschluss zur Erstellung des iSFP in der Versammlung fassen</a:t>
            </a:r>
            <a:endParaRPr lang="de-DE" sz="1800"/>
          </a:p>
          <a:p>
            <a:pPr marL="457200" indent="-457200">
              <a:lnSpc>
                <a:spcPct val="80000"/>
              </a:lnSpc>
              <a:spcAft>
                <a:spcPts val="600"/>
              </a:spcAft>
              <a:buAutoNum type="arabicPeriod"/>
            </a:pPr>
            <a:r>
              <a:rPr lang="de-DE" sz="1800">
                <a:ea typeface="+mn-lt"/>
                <a:cs typeface="+mn-lt"/>
              </a:rPr>
              <a:t>Passenden Energieberatenden über die Energieeffizienz-Expertenliste auswählen</a:t>
            </a:r>
            <a:endParaRPr lang="de-DE" sz="1800"/>
          </a:p>
          <a:p>
            <a:pPr marL="457200" indent="-457200">
              <a:lnSpc>
                <a:spcPct val="80000"/>
              </a:lnSpc>
              <a:spcAft>
                <a:spcPts val="600"/>
              </a:spcAft>
              <a:buAutoNum type="arabicPeriod"/>
            </a:pPr>
            <a:r>
              <a:rPr lang="de-DE" sz="1800">
                <a:ea typeface="+mn-lt"/>
                <a:cs typeface="+mn-lt"/>
              </a:rPr>
              <a:t>Förderung im Programm „Energieberatung für Wohngebäude (EBW)“ beantragen</a:t>
            </a:r>
            <a:endParaRPr lang="de-DE" sz="1800"/>
          </a:p>
          <a:p>
            <a:pPr marL="457200" indent="-457200">
              <a:lnSpc>
                <a:spcPct val="80000"/>
              </a:lnSpc>
              <a:spcAft>
                <a:spcPts val="600"/>
              </a:spcAft>
              <a:buAutoNum type="arabicPeriod"/>
            </a:pPr>
            <a:r>
              <a:rPr lang="de-DE" sz="1800">
                <a:ea typeface="+mn-lt"/>
                <a:cs typeface="+mn-lt"/>
              </a:rPr>
              <a:t>iSFP erstellen lassen</a:t>
            </a:r>
            <a:endParaRPr lang="de-DE" sz="1800"/>
          </a:p>
          <a:p>
            <a:pPr marL="457200" indent="-457200">
              <a:lnSpc>
                <a:spcPct val="80000"/>
              </a:lnSpc>
              <a:spcAft>
                <a:spcPts val="600"/>
              </a:spcAft>
              <a:buAutoNum type="arabicPeriod"/>
            </a:pPr>
            <a:r>
              <a:rPr lang="de-DE" sz="1800">
                <a:ea typeface="+mn-lt"/>
                <a:cs typeface="+mn-lt"/>
              </a:rPr>
              <a:t>Energieberatenden bei den weiteren Schritten im Sanierungsprozess begleiten lassen</a:t>
            </a:r>
            <a:endParaRPr lang="de-DE" sz="1800"/>
          </a:p>
        </p:txBody>
      </p:sp>
      <p:sp>
        <p:nvSpPr>
          <p:cNvPr id="5" name="Titel 4">
            <a:extLst>
              <a:ext uri="{FF2B5EF4-FFF2-40B4-BE49-F238E27FC236}">
                <a16:creationId xmlns:a16="http://schemas.microsoft.com/office/drawing/2014/main" id="{041C45C9-A55A-106B-FB26-732456892342}"/>
              </a:ext>
            </a:extLst>
          </p:cNvPr>
          <p:cNvSpPr>
            <a:spLocks noGrp="1"/>
          </p:cNvSpPr>
          <p:nvPr>
            <p:ph type="title"/>
          </p:nvPr>
        </p:nvSpPr>
        <p:spPr/>
        <p:txBody>
          <a:bodyPr/>
          <a:lstStyle/>
          <a:p>
            <a:r>
              <a:rPr lang="de-DE"/>
              <a:t>Schritte zum ISFP im Überblick</a:t>
            </a:r>
          </a:p>
        </p:txBody>
      </p:sp>
      <p:sp>
        <p:nvSpPr>
          <p:cNvPr id="6" name="Textplatzhalter 5">
            <a:extLst>
              <a:ext uri="{FF2B5EF4-FFF2-40B4-BE49-F238E27FC236}">
                <a16:creationId xmlns:a16="http://schemas.microsoft.com/office/drawing/2014/main" id="{E421FC14-CF52-77B3-AA6A-791CEDC3E6C4}"/>
              </a:ext>
            </a:extLst>
          </p:cNvPr>
          <p:cNvSpPr>
            <a:spLocks noGrp="1"/>
          </p:cNvSpPr>
          <p:nvPr>
            <p:ph type="body" idx="12"/>
          </p:nvPr>
        </p:nvSpPr>
        <p:spPr>
          <a:xfrm>
            <a:off x="850074" y="1745758"/>
            <a:ext cx="3262432" cy="358152"/>
          </a:xfrm>
        </p:spPr>
        <p:txBody>
          <a:bodyPr/>
          <a:lstStyle/>
          <a:p>
            <a:r>
              <a:rPr lang="de-DE" sz="1800"/>
              <a:t>Schritt für Schritt zum iSFP:</a:t>
            </a:r>
          </a:p>
        </p:txBody>
      </p:sp>
    </p:spTree>
    <p:extLst>
      <p:ext uri="{BB962C8B-B14F-4D97-AF65-F5344CB8AC3E}">
        <p14:creationId xmlns:p14="http://schemas.microsoft.com/office/powerpoint/2010/main" val="3154325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9AECA-97CD-4E5A-BFDA-5D8D8ABC41C3}"/>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F9C343CB-F27A-7A48-67ED-9293C745DF01}"/>
              </a:ext>
            </a:extLst>
          </p:cNvPr>
          <p:cNvSpPr>
            <a:spLocks noGrp="1"/>
          </p:cNvSpPr>
          <p:nvPr>
            <p:ph type="body" idx="10"/>
          </p:nvPr>
        </p:nvSpPr>
        <p:spPr/>
        <p:txBody>
          <a:bodyPr/>
          <a:lstStyle/>
          <a:p>
            <a:r>
              <a:rPr lang="de-DE"/>
              <a:t>Energieberatung für die WEG</a:t>
            </a:r>
          </a:p>
          <a:p>
            <a:endParaRPr lang="de-DE"/>
          </a:p>
        </p:txBody>
      </p:sp>
      <p:sp>
        <p:nvSpPr>
          <p:cNvPr id="5" name="Titel 4">
            <a:extLst>
              <a:ext uri="{FF2B5EF4-FFF2-40B4-BE49-F238E27FC236}">
                <a16:creationId xmlns:a16="http://schemas.microsoft.com/office/drawing/2014/main" id="{56F9650D-3598-1266-6779-D322EA4715B9}"/>
              </a:ext>
            </a:extLst>
          </p:cNvPr>
          <p:cNvSpPr>
            <a:spLocks noGrp="1"/>
          </p:cNvSpPr>
          <p:nvPr>
            <p:ph type="title"/>
          </p:nvPr>
        </p:nvSpPr>
        <p:spPr/>
        <p:txBody>
          <a:bodyPr/>
          <a:lstStyle/>
          <a:p>
            <a:r>
              <a:rPr lang="de-DE"/>
              <a:t>Wie geht es danach weiter?</a:t>
            </a:r>
          </a:p>
        </p:txBody>
      </p:sp>
      <p:sp>
        <p:nvSpPr>
          <p:cNvPr id="6" name="Textplatzhalter 5">
            <a:extLst>
              <a:ext uri="{FF2B5EF4-FFF2-40B4-BE49-F238E27FC236}">
                <a16:creationId xmlns:a16="http://schemas.microsoft.com/office/drawing/2014/main" id="{9A7D1771-C47E-2A3A-B1FC-BDFF7D505C6B}"/>
              </a:ext>
            </a:extLst>
          </p:cNvPr>
          <p:cNvSpPr>
            <a:spLocks noGrp="1"/>
          </p:cNvSpPr>
          <p:nvPr>
            <p:ph type="body" idx="12"/>
          </p:nvPr>
        </p:nvSpPr>
        <p:spPr>
          <a:xfrm>
            <a:off x="838200" y="1443930"/>
            <a:ext cx="1944763" cy="329113"/>
          </a:xfrm>
        </p:spPr>
        <p:txBody>
          <a:bodyPr/>
          <a:lstStyle/>
          <a:p>
            <a:r>
              <a:rPr lang="de-DE"/>
              <a:t>Schritt für Schritt</a:t>
            </a:r>
          </a:p>
        </p:txBody>
      </p:sp>
      <p:cxnSp>
        <p:nvCxnSpPr>
          <p:cNvPr id="9" name="Gerader Verbinder 8">
            <a:extLst>
              <a:ext uri="{FF2B5EF4-FFF2-40B4-BE49-F238E27FC236}">
                <a16:creationId xmlns:a16="http://schemas.microsoft.com/office/drawing/2014/main" id="{1F486F65-37D1-9433-C0E9-BF1B76C65DC7}"/>
              </a:ext>
            </a:extLst>
          </p:cNvPr>
          <p:cNvCxnSpPr>
            <a:cxnSpLocks/>
          </p:cNvCxnSpPr>
          <p:nvPr/>
        </p:nvCxnSpPr>
        <p:spPr>
          <a:xfrm>
            <a:off x="915629" y="4007216"/>
            <a:ext cx="10476000" cy="72000"/>
          </a:xfrm>
          <a:prstGeom prst="line">
            <a:avLst/>
          </a:prstGeom>
        </p:spPr>
        <p:style>
          <a:lnRef idx="1">
            <a:schemeClr val="dk1"/>
          </a:lnRef>
          <a:fillRef idx="0">
            <a:schemeClr val="dk1"/>
          </a:fillRef>
          <a:effectRef idx="0">
            <a:schemeClr val="dk1"/>
          </a:effectRef>
          <a:fontRef idx="minor">
            <a:schemeClr val="tx1"/>
          </a:fontRef>
        </p:style>
      </p:cxnSp>
      <p:sp>
        <p:nvSpPr>
          <p:cNvPr id="10" name="Ellipse 9">
            <a:extLst>
              <a:ext uri="{FF2B5EF4-FFF2-40B4-BE49-F238E27FC236}">
                <a16:creationId xmlns:a16="http://schemas.microsoft.com/office/drawing/2014/main" id="{C90A9681-0089-7072-B528-BF7C0FC1C510}"/>
              </a:ext>
            </a:extLst>
          </p:cNvPr>
          <p:cNvSpPr/>
          <p:nvPr/>
        </p:nvSpPr>
        <p:spPr>
          <a:xfrm>
            <a:off x="1269526" y="3867777"/>
            <a:ext cx="277464" cy="27887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 name="Gerader Verbinder 10">
            <a:extLst>
              <a:ext uri="{FF2B5EF4-FFF2-40B4-BE49-F238E27FC236}">
                <a16:creationId xmlns:a16="http://schemas.microsoft.com/office/drawing/2014/main" id="{11E2BA0F-9822-9C30-A0E9-F6B28B09D7AD}"/>
              </a:ext>
            </a:extLst>
          </p:cNvPr>
          <p:cNvCxnSpPr>
            <a:cxnSpLocks/>
            <a:stCxn id="10" idx="0"/>
          </p:cNvCxnSpPr>
          <p:nvPr/>
        </p:nvCxnSpPr>
        <p:spPr>
          <a:xfrm flipV="1">
            <a:off x="1408258" y="3428965"/>
            <a:ext cx="0" cy="4388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8616CD08-0FDC-5840-A980-144F7A4B13A7}"/>
              </a:ext>
            </a:extLst>
          </p:cNvPr>
          <p:cNvCxnSpPr/>
          <p:nvPr/>
        </p:nvCxnSpPr>
        <p:spPr>
          <a:xfrm>
            <a:off x="11248103" y="3867777"/>
            <a:ext cx="143526" cy="211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B7C8EAB3-CBF8-F282-6796-0AA5D254CC8F}"/>
              </a:ext>
            </a:extLst>
          </p:cNvPr>
          <p:cNvCxnSpPr>
            <a:cxnSpLocks/>
          </p:cNvCxnSpPr>
          <p:nvPr/>
        </p:nvCxnSpPr>
        <p:spPr>
          <a:xfrm flipH="1">
            <a:off x="11239229" y="4077090"/>
            <a:ext cx="152400" cy="211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hteck: abgerundete Ecken 13">
            <a:extLst>
              <a:ext uri="{FF2B5EF4-FFF2-40B4-BE49-F238E27FC236}">
                <a16:creationId xmlns:a16="http://schemas.microsoft.com/office/drawing/2014/main" id="{DC22908C-7096-7410-1373-68208BA92F81}"/>
              </a:ext>
            </a:extLst>
          </p:cNvPr>
          <p:cNvSpPr/>
          <p:nvPr/>
        </p:nvSpPr>
        <p:spPr>
          <a:xfrm>
            <a:off x="297180" y="2707785"/>
            <a:ext cx="3626203" cy="721180"/>
          </a:xfrm>
          <a:prstGeom prst="roundRect">
            <a:avLst/>
          </a:prstGeom>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accent6"/>
                </a:solidFill>
              </a:rPr>
              <a:t>Vorstellung und Diskussion des iSFP in der Eigentümerversammlung</a:t>
            </a:r>
          </a:p>
        </p:txBody>
      </p:sp>
      <p:sp>
        <p:nvSpPr>
          <p:cNvPr id="15" name="Rechteck: abgerundete Ecken 14">
            <a:extLst>
              <a:ext uri="{FF2B5EF4-FFF2-40B4-BE49-F238E27FC236}">
                <a16:creationId xmlns:a16="http://schemas.microsoft.com/office/drawing/2014/main" id="{98DAD5F2-8EF1-823C-6456-772B17318234}"/>
              </a:ext>
            </a:extLst>
          </p:cNvPr>
          <p:cNvSpPr/>
          <p:nvPr/>
        </p:nvSpPr>
        <p:spPr>
          <a:xfrm>
            <a:off x="2712143" y="4614100"/>
            <a:ext cx="2772083" cy="721180"/>
          </a:xfrm>
          <a:prstGeom prst="roundRect">
            <a:avLst/>
          </a:prstGeom>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accent6"/>
                </a:solidFill>
              </a:rPr>
              <a:t>Grundsatzbeschluss zur Sanierung</a:t>
            </a:r>
          </a:p>
        </p:txBody>
      </p:sp>
      <p:sp>
        <p:nvSpPr>
          <p:cNvPr id="16" name="Rechteck: abgerundete Ecken 15">
            <a:extLst>
              <a:ext uri="{FF2B5EF4-FFF2-40B4-BE49-F238E27FC236}">
                <a16:creationId xmlns:a16="http://schemas.microsoft.com/office/drawing/2014/main" id="{E201F744-371D-CA39-B35B-7D546E03F74C}"/>
              </a:ext>
            </a:extLst>
          </p:cNvPr>
          <p:cNvSpPr/>
          <p:nvPr/>
        </p:nvSpPr>
        <p:spPr>
          <a:xfrm>
            <a:off x="4305467" y="2441204"/>
            <a:ext cx="3490499" cy="974600"/>
          </a:xfrm>
          <a:prstGeom prst="roundRect">
            <a:avLst/>
          </a:prstGeom>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accent6"/>
                </a:solidFill>
              </a:rPr>
              <a:t>Einholung von Angeboten weiterer Planer und Fachfirmen für das erste Maßnahmenpaket</a:t>
            </a:r>
          </a:p>
        </p:txBody>
      </p:sp>
      <p:sp>
        <p:nvSpPr>
          <p:cNvPr id="17" name="Rechteck: abgerundete Ecken 16">
            <a:extLst>
              <a:ext uri="{FF2B5EF4-FFF2-40B4-BE49-F238E27FC236}">
                <a16:creationId xmlns:a16="http://schemas.microsoft.com/office/drawing/2014/main" id="{49BE5B6C-DC99-8145-7E52-11898876EE8B}"/>
              </a:ext>
            </a:extLst>
          </p:cNvPr>
          <p:cNvSpPr/>
          <p:nvPr/>
        </p:nvSpPr>
        <p:spPr>
          <a:xfrm>
            <a:off x="6707775" y="4646213"/>
            <a:ext cx="3009275" cy="721180"/>
          </a:xfrm>
          <a:prstGeom prst="roundRect">
            <a:avLst/>
          </a:prstGeom>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accent6"/>
                </a:solidFill>
              </a:rPr>
              <a:t>Beschlüsse zur Durchführung und Finanzierung</a:t>
            </a:r>
          </a:p>
        </p:txBody>
      </p:sp>
      <p:sp>
        <p:nvSpPr>
          <p:cNvPr id="18" name="Rechteck: abgerundete Ecken 17">
            <a:extLst>
              <a:ext uri="{FF2B5EF4-FFF2-40B4-BE49-F238E27FC236}">
                <a16:creationId xmlns:a16="http://schemas.microsoft.com/office/drawing/2014/main" id="{84E20327-E570-5F95-B2F4-D1A50711A0E1}"/>
              </a:ext>
            </a:extLst>
          </p:cNvPr>
          <p:cNvSpPr/>
          <p:nvPr/>
        </p:nvSpPr>
        <p:spPr>
          <a:xfrm>
            <a:off x="8178050" y="2524239"/>
            <a:ext cx="3682407" cy="974600"/>
          </a:xfrm>
          <a:prstGeom prst="roundRect">
            <a:avLst/>
          </a:prstGeom>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a:solidFill>
                  <a:schemeClr val="accent6"/>
                </a:solidFill>
              </a:rPr>
              <a:t>Organisation und Umsetzung der Sanierung durch die WEG-Verwaltung, Planer und Fachfirmen</a:t>
            </a:r>
          </a:p>
        </p:txBody>
      </p:sp>
      <p:sp>
        <p:nvSpPr>
          <p:cNvPr id="19" name="Ellipse 18">
            <a:extLst>
              <a:ext uri="{FF2B5EF4-FFF2-40B4-BE49-F238E27FC236}">
                <a16:creationId xmlns:a16="http://schemas.microsoft.com/office/drawing/2014/main" id="{15A2E06B-E59A-F32D-8B29-B8128C358B38}"/>
              </a:ext>
            </a:extLst>
          </p:cNvPr>
          <p:cNvSpPr/>
          <p:nvPr/>
        </p:nvSpPr>
        <p:spPr>
          <a:xfrm>
            <a:off x="5911985" y="3867777"/>
            <a:ext cx="277464" cy="27887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0" name="Gerader Verbinder 19">
            <a:extLst>
              <a:ext uri="{FF2B5EF4-FFF2-40B4-BE49-F238E27FC236}">
                <a16:creationId xmlns:a16="http://schemas.microsoft.com/office/drawing/2014/main" id="{357BCAA6-4DD9-BFE8-517B-8737D32C746D}"/>
              </a:ext>
            </a:extLst>
          </p:cNvPr>
          <p:cNvCxnSpPr>
            <a:cxnSpLocks/>
            <a:stCxn id="19" idx="0"/>
          </p:cNvCxnSpPr>
          <p:nvPr/>
        </p:nvCxnSpPr>
        <p:spPr>
          <a:xfrm flipV="1">
            <a:off x="6050717" y="3428965"/>
            <a:ext cx="0" cy="4388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Ellipse 20">
            <a:extLst>
              <a:ext uri="{FF2B5EF4-FFF2-40B4-BE49-F238E27FC236}">
                <a16:creationId xmlns:a16="http://schemas.microsoft.com/office/drawing/2014/main" id="{87E46CA2-DC1B-23A0-571F-A6956904940A}"/>
              </a:ext>
            </a:extLst>
          </p:cNvPr>
          <p:cNvSpPr/>
          <p:nvPr/>
        </p:nvSpPr>
        <p:spPr>
          <a:xfrm>
            <a:off x="9710753" y="3937651"/>
            <a:ext cx="277464" cy="27887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r Verbinder 21">
            <a:extLst>
              <a:ext uri="{FF2B5EF4-FFF2-40B4-BE49-F238E27FC236}">
                <a16:creationId xmlns:a16="http://schemas.microsoft.com/office/drawing/2014/main" id="{54FBF85B-CC3E-CF3C-C286-B3FF83FBD656}"/>
              </a:ext>
            </a:extLst>
          </p:cNvPr>
          <p:cNvCxnSpPr>
            <a:cxnSpLocks/>
            <a:stCxn id="21" idx="0"/>
          </p:cNvCxnSpPr>
          <p:nvPr/>
        </p:nvCxnSpPr>
        <p:spPr>
          <a:xfrm flipV="1">
            <a:off x="9849485" y="3498839"/>
            <a:ext cx="0" cy="4388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Ellipse 22">
            <a:extLst>
              <a:ext uri="{FF2B5EF4-FFF2-40B4-BE49-F238E27FC236}">
                <a16:creationId xmlns:a16="http://schemas.microsoft.com/office/drawing/2014/main" id="{12EA04E2-9DCA-FF56-BA91-4B6BA52B10C0}"/>
              </a:ext>
            </a:extLst>
          </p:cNvPr>
          <p:cNvSpPr/>
          <p:nvPr/>
        </p:nvSpPr>
        <p:spPr>
          <a:xfrm>
            <a:off x="3452023" y="3867777"/>
            <a:ext cx="277464" cy="27887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4" name="Gerader Verbinder 23">
            <a:extLst>
              <a:ext uri="{FF2B5EF4-FFF2-40B4-BE49-F238E27FC236}">
                <a16:creationId xmlns:a16="http://schemas.microsoft.com/office/drawing/2014/main" id="{6FB90059-D55B-D9BF-DDCD-E32749CF6045}"/>
              </a:ext>
            </a:extLst>
          </p:cNvPr>
          <p:cNvCxnSpPr>
            <a:cxnSpLocks/>
          </p:cNvCxnSpPr>
          <p:nvPr/>
        </p:nvCxnSpPr>
        <p:spPr>
          <a:xfrm flipV="1">
            <a:off x="3590755" y="4146655"/>
            <a:ext cx="0" cy="4388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Ellipse 24">
            <a:extLst>
              <a:ext uri="{FF2B5EF4-FFF2-40B4-BE49-F238E27FC236}">
                <a16:creationId xmlns:a16="http://schemas.microsoft.com/office/drawing/2014/main" id="{9B94F179-C5BA-71AD-6097-59991082320D}"/>
              </a:ext>
            </a:extLst>
          </p:cNvPr>
          <p:cNvSpPr/>
          <p:nvPr/>
        </p:nvSpPr>
        <p:spPr>
          <a:xfrm>
            <a:off x="7871904" y="3937651"/>
            <a:ext cx="277464" cy="278878"/>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6" name="Gerader Verbinder 25">
            <a:extLst>
              <a:ext uri="{FF2B5EF4-FFF2-40B4-BE49-F238E27FC236}">
                <a16:creationId xmlns:a16="http://schemas.microsoft.com/office/drawing/2014/main" id="{B0778974-13A9-7D39-3770-87238515E991}"/>
              </a:ext>
            </a:extLst>
          </p:cNvPr>
          <p:cNvCxnSpPr>
            <a:cxnSpLocks/>
          </p:cNvCxnSpPr>
          <p:nvPr/>
        </p:nvCxnSpPr>
        <p:spPr>
          <a:xfrm flipV="1">
            <a:off x="8006795" y="4216529"/>
            <a:ext cx="0" cy="4388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198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D121C-9065-468C-8EA0-70FC0919B896}"/>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F8D4A494-3419-E691-AABE-C06A8CD47E74}"/>
              </a:ext>
            </a:extLst>
          </p:cNvPr>
          <p:cNvSpPr>
            <a:spLocks noGrp="1"/>
          </p:cNvSpPr>
          <p:nvPr>
            <p:ph type="body" idx="1"/>
          </p:nvPr>
        </p:nvSpPr>
        <p:spPr/>
        <p:txBody>
          <a:bodyPr/>
          <a:lstStyle/>
          <a:p>
            <a:pPr>
              <a:lnSpc>
                <a:spcPct val="100000"/>
              </a:lnSpc>
            </a:pPr>
            <a:r>
              <a:rPr lang="de-DE" sz="1800"/>
              <a:t>Die Verwaltung schlägt dazu folgendes Vorgehen vor:</a:t>
            </a:r>
          </a:p>
          <a:p>
            <a:pPr lvl="1">
              <a:lnSpc>
                <a:spcPct val="100000"/>
              </a:lnSpc>
              <a:buFont typeface="Symbol" panose="05050102010706020507" pitchFamily="18" charset="2"/>
              <a:buChar char="-"/>
            </a:pPr>
            <a:r>
              <a:rPr lang="de-DE" sz="2400">
                <a:solidFill>
                  <a:srgbClr val="00B0F0"/>
                </a:solidFill>
              </a:rPr>
              <a:t>xxx</a:t>
            </a:r>
          </a:p>
          <a:p>
            <a:pPr lvl="1">
              <a:lnSpc>
                <a:spcPct val="100000"/>
              </a:lnSpc>
              <a:buFont typeface="Symbol" panose="05050102010706020507" pitchFamily="18" charset="2"/>
              <a:buChar char="-"/>
            </a:pPr>
            <a:r>
              <a:rPr lang="de-DE" sz="2400">
                <a:solidFill>
                  <a:srgbClr val="00B0F0"/>
                </a:solidFill>
              </a:rPr>
              <a:t>xxx</a:t>
            </a:r>
          </a:p>
          <a:p>
            <a:pPr lvl="1">
              <a:lnSpc>
                <a:spcPct val="100000"/>
              </a:lnSpc>
              <a:buFont typeface="Symbol" panose="05050102010706020507" pitchFamily="18" charset="2"/>
              <a:buChar char="-"/>
            </a:pPr>
            <a:r>
              <a:rPr lang="de-DE" sz="2400">
                <a:solidFill>
                  <a:srgbClr val="00B0F0"/>
                </a:solidFill>
              </a:rPr>
              <a:t>xxx</a:t>
            </a:r>
          </a:p>
          <a:p>
            <a:endParaRPr lang="de-DE" sz="1800"/>
          </a:p>
        </p:txBody>
      </p:sp>
      <p:sp>
        <p:nvSpPr>
          <p:cNvPr id="3" name="Textplatzhalter 2">
            <a:extLst>
              <a:ext uri="{FF2B5EF4-FFF2-40B4-BE49-F238E27FC236}">
                <a16:creationId xmlns:a16="http://schemas.microsoft.com/office/drawing/2014/main" id="{CE93C3D7-C74D-1D9D-A9D9-F70DEDDC7FB3}"/>
              </a:ext>
            </a:extLst>
          </p:cNvPr>
          <p:cNvSpPr>
            <a:spLocks noGrp="1"/>
          </p:cNvSpPr>
          <p:nvPr>
            <p:ph type="body" idx="10"/>
          </p:nvPr>
        </p:nvSpPr>
        <p:spPr/>
        <p:txBody>
          <a:bodyPr/>
          <a:lstStyle/>
          <a:p>
            <a:r>
              <a:rPr lang="de-DE"/>
              <a:t>Energieberatung für die WEG</a:t>
            </a:r>
          </a:p>
          <a:p>
            <a:endParaRPr lang="de-DE"/>
          </a:p>
        </p:txBody>
      </p:sp>
      <p:sp>
        <p:nvSpPr>
          <p:cNvPr id="7" name="Textplatzhalter 6">
            <a:extLst>
              <a:ext uri="{FF2B5EF4-FFF2-40B4-BE49-F238E27FC236}">
                <a16:creationId xmlns:a16="http://schemas.microsoft.com/office/drawing/2014/main" id="{A91CFEDA-548B-DF1A-9A97-29141DE52F3A}"/>
              </a:ext>
            </a:extLst>
          </p:cNvPr>
          <p:cNvSpPr>
            <a:spLocks noGrp="1"/>
          </p:cNvSpPr>
          <p:nvPr>
            <p:ph type="body" idx="11"/>
          </p:nvPr>
        </p:nvSpPr>
        <p:spPr/>
        <p:txBody>
          <a:bodyPr/>
          <a:lstStyle/>
          <a:p>
            <a:pPr>
              <a:lnSpc>
                <a:spcPct val="100000"/>
              </a:lnSpc>
            </a:pPr>
            <a:r>
              <a:rPr lang="de-DE" sz="1800"/>
              <a:t>Eine professionelle Energieberatung hilft, bei anstehenden Sanierungen den Bedarf zu erfassen und Lösungswege zu finden.</a:t>
            </a:r>
          </a:p>
          <a:p>
            <a:pPr>
              <a:lnSpc>
                <a:spcPct val="100000"/>
              </a:lnSpc>
            </a:pPr>
            <a:r>
              <a:rPr lang="de-DE" sz="1800"/>
              <a:t>Der iSFP dient dabei als strategisches Planungsinstrument: Er ersetzt keine ausführliche Planung, liefert aber wichtige Größenordnungen und eine Grundlage für Entscheidungen.</a:t>
            </a:r>
          </a:p>
          <a:p>
            <a:pPr>
              <a:lnSpc>
                <a:spcPct val="100000"/>
              </a:lnSpc>
            </a:pPr>
            <a:r>
              <a:rPr lang="de-DE" sz="1800"/>
              <a:t>Um das Sanierungskonzept gemeinsam zu tragen, ist eine breite Beteiligung an der Erstellung des iSFP wichtig.</a:t>
            </a:r>
          </a:p>
          <a:p>
            <a:pPr marL="0" indent="0">
              <a:buNone/>
            </a:pPr>
            <a:endParaRPr lang="de-DE" sz="1800"/>
          </a:p>
        </p:txBody>
      </p:sp>
      <p:sp>
        <p:nvSpPr>
          <p:cNvPr id="5" name="Titel 4">
            <a:extLst>
              <a:ext uri="{FF2B5EF4-FFF2-40B4-BE49-F238E27FC236}">
                <a16:creationId xmlns:a16="http://schemas.microsoft.com/office/drawing/2014/main" id="{2A2F2618-46FE-C320-0B15-83986791C7D0}"/>
              </a:ext>
            </a:extLst>
          </p:cNvPr>
          <p:cNvSpPr>
            <a:spLocks noGrp="1"/>
          </p:cNvSpPr>
          <p:nvPr>
            <p:ph type="title"/>
          </p:nvPr>
        </p:nvSpPr>
        <p:spPr>
          <a:xfrm>
            <a:off x="838200" y="658462"/>
            <a:ext cx="10734368" cy="549275"/>
          </a:xfrm>
        </p:spPr>
        <p:txBody>
          <a:bodyPr/>
          <a:lstStyle/>
          <a:p>
            <a:r>
              <a:rPr lang="de-DE"/>
              <a:t>Zusammenfassung</a:t>
            </a:r>
          </a:p>
        </p:txBody>
      </p:sp>
      <p:sp>
        <p:nvSpPr>
          <p:cNvPr id="8" name="Textplatzhalter 7">
            <a:extLst>
              <a:ext uri="{FF2B5EF4-FFF2-40B4-BE49-F238E27FC236}">
                <a16:creationId xmlns:a16="http://schemas.microsoft.com/office/drawing/2014/main" id="{54E929AB-B5EB-8F65-7A61-C8035B4C3054}"/>
              </a:ext>
            </a:extLst>
          </p:cNvPr>
          <p:cNvSpPr>
            <a:spLocks noGrp="1"/>
          </p:cNvSpPr>
          <p:nvPr>
            <p:ph type="body" idx="12"/>
          </p:nvPr>
        </p:nvSpPr>
        <p:spPr>
          <a:xfrm>
            <a:off x="850075" y="2120527"/>
            <a:ext cx="2505814" cy="358152"/>
          </a:xfrm>
        </p:spPr>
        <p:txBody>
          <a:bodyPr wrap="none" lIns="91440" tIns="45720" rIns="91440" bIns="45720" anchor="ctr" anchorCtr="0">
            <a:spAutoFit/>
          </a:bodyPr>
          <a:lstStyle/>
          <a:p>
            <a:r>
              <a:rPr lang="de-DE" sz="1800">
                <a:latin typeface="Arial"/>
                <a:ea typeface="Roboto Medium"/>
                <a:cs typeface="Arial"/>
              </a:rPr>
              <a:t>Alles auf einen Blick:</a:t>
            </a:r>
          </a:p>
        </p:txBody>
      </p:sp>
    </p:spTree>
    <p:extLst>
      <p:ext uri="{BB962C8B-B14F-4D97-AF65-F5344CB8AC3E}">
        <p14:creationId xmlns:p14="http://schemas.microsoft.com/office/powerpoint/2010/main" val="3544544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AE277F6-FF87-44C3-719C-7BF51F107C67}"/>
              </a:ext>
            </a:extLst>
          </p:cNvPr>
          <p:cNvSpPr>
            <a:spLocks noGrp="1"/>
          </p:cNvSpPr>
          <p:nvPr>
            <p:ph type="body" idx="12"/>
          </p:nvPr>
        </p:nvSpPr>
        <p:spPr>
          <a:xfrm>
            <a:off x="850076" y="2572518"/>
            <a:ext cx="4319084" cy="856482"/>
          </a:xfrm>
        </p:spPr>
        <p:txBody>
          <a:bodyPr/>
          <a:lstStyle/>
          <a:p>
            <a:r>
              <a:rPr lang="de-DE" sz="5400"/>
              <a:t>Vielen Dank!</a:t>
            </a:r>
          </a:p>
        </p:txBody>
      </p:sp>
      <p:sp>
        <p:nvSpPr>
          <p:cNvPr id="3" name="Textplatzhalter 1">
            <a:extLst>
              <a:ext uri="{FF2B5EF4-FFF2-40B4-BE49-F238E27FC236}">
                <a16:creationId xmlns:a16="http://schemas.microsoft.com/office/drawing/2014/main" id="{BA49F8E6-D0E3-923C-A242-F561BF280407}"/>
              </a:ext>
            </a:extLst>
          </p:cNvPr>
          <p:cNvSpPr txBox="1">
            <a:spLocks/>
          </p:cNvSpPr>
          <p:nvPr/>
        </p:nvSpPr>
        <p:spPr>
          <a:xfrm>
            <a:off x="5476152" y="4443800"/>
            <a:ext cx="5958763" cy="997660"/>
          </a:xfrm>
          <a:prstGeom prst="roundRect">
            <a:avLst>
              <a:gd name="adj" fmla="val 4204"/>
            </a:avLst>
          </a:prstGeom>
          <a:solidFill>
            <a:schemeClr val="bg2"/>
          </a:solidFill>
        </p:spPr>
        <p:txBody>
          <a:bodyPr wrap="square" anchor="ctr" anchorCtr="0">
            <a:spAutoFit/>
          </a:bodyPr>
          <a:lstStyle>
            <a:lvl1pPr marL="0" indent="0" algn="l" defTabSz="914400" rtl="0" eaLnBrk="1" latinLnBrk="0" hangingPunct="1">
              <a:lnSpc>
                <a:spcPct val="90000"/>
              </a:lnSpc>
              <a:spcBef>
                <a:spcPts val="1000"/>
              </a:spcBef>
              <a:buFont typeface="Wingdings" pitchFamily="2" charset="2"/>
              <a:buNone/>
              <a:defRPr sz="5400" b="1" i="0" kern="120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lgn="l" defTabSz="914400" rtl="0" eaLnBrk="1" latinLnBrk="0" hangingPunct="1">
              <a:lnSpc>
                <a:spcPct val="90000"/>
              </a:lnSpc>
              <a:spcBef>
                <a:spcPts val="500"/>
              </a:spcBef>
              <a:buFont typeface="Wingdings" pitchFamily="2" charset="2"/>
              <a:buNone/>
              <a:defRPr sz="2000" b="0" i="0" kern="1200">
                <a:solidFill>
                  <a:schemeClr val="tx1">
                    <a:tint val="75000"/>
                  </a:schemeClr>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500"/>
              </a:spcBef>
              <a:buFont typeface="Wingdings" pitchFamily="2" charset="2"/>
              <a:buNone/>
              <a:defRPr sz="1800" b="0" i="0" kern="1200">
                <a:solidFill>
                  <a:schemeClr val="tx1">
                    <a:tint val="75000"/>
                  </a:schemeClr>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DE" sz="3200"/>
              <a:t>Jetzt freuen wir uns auf Ihre Fragen und Anregungen!</a:t>
            </a:r>
          </a:p>
        </p:txBody>
      </p:sp>
    </p:spTree>
    <p:extLst>
      <p:ext uri="{BB962C8B-B14F-4D97-AF65-F5344CB8AC3E}">
        <p14:creationId xmlns:p14="http://schemas.microsoft.com/office/powerpoint/2010/main" val="2965281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D8AAA06-BC5C-7E54-611C-9F415E4C708F}"/>
              </a:ext>
            </a:extLst>
          </p:cNvPr>
          <p:cNvSpPr>
            <a:spLocks noGrp="1"/>
          </p:cNvSpPr>
          <p:nvPr>
            <p:ph type="body" sz="quarter" idx="10"/>
          </p:nvPr>
        </p:nvSpPr>
        <p:spPr/>
        <p:txBody>
          <a:bodyPr>
            <a:normAutofit lnSpcReduction="10000"/>
          </a:bodyPr>
          <a:lstStyle/>
          <a:p>
            <a:r>
              <a:rPr lang="de-DE"/>
              <a:t>Susanne Muster</a:t>
            </a:r>
            <a:br>
              <a:rPr lang="de-DE"/>
            </a:br>
            <a:r>
              <a:rPr lang="de-DE"/>
              <a:t>Energieberaterin</a:t>
            </a:r>
            <a:br>
              <a:rPr lang="de-DE"/>
            </a:br>
            <a:r>
              <a:rPr lang="de-DE"/>
              <a:t>0152 123456</a:t>
            </a:r>
            <a:br>
              <a:rPr lang="de-DE"/>
            </a:br>
            <a:r>
              <a:rPr lang="de-DE">
                <a:hlinkClick r:id="rId2">
                  <a:extLst>
                    <a:ext uri="{A12FA001-AC4F-418D-AE19-62706E023703}">
                      <ahyp:hlinkClr xmlns:ahyp="http://schemas.microsoft.com/office/drawing/2018/hyperlinkcolor" val="tx"/>
                    </a:ext>
                  </a:extLst>
                </a:hlinkClick>
              </a:rPr>
              <a:t>susanne.muster@mustermail.de</a:t>
            </a:r>
            <a:endParaRPr lang="de-DE"/>
          </a:p>
          <a:p>
            <a:endParaRPr lang="de-DE"/>
          </a:p>
        </p:txBody>
      </p:sp>
      <p:sp>
        <p:nvSpPr>
          <p:cNvPr id="3" name="Textplatzhalter 2">
            <a:extLst>
              <a:ext uri="{FF2B5EF4-FFF2-40B4-BE49-F238E27FC236}">
                <a16:creationId xmlns:a16="http://schemas.microsoft.com/office/drawing/2014/main" id="{5CEE4231-268E-1C9C-F894-24AD3D853A78}"/>
              </a:ext>
            </a:extLst>
          </p:cNvPr>
          <p:cNvSpPr>
            <a:spLocks noGrp="1"/>
          </p:cNvSpPr>
          <p:nvPr>
            <p:ph type="body" sz="quarter" idx="13"/>
          </p:nvPr>
        </p:nvSpPr>
        <p:spPr/>
        <p:txBody>
          <a:bodyPr>
            <a:normAutofit lnSpcReduction="10000"/>
          </a:bodyPr>
          <a:lstStyle/>
          <a:p>
            <a:r>
              <a:rPr lang="de-DE"/>
              <a:t>Susanne Muster</a:t>
            </a:r>
            <a:br>
              <a:rPr lang="de-DE"/>
            </a:br>
            <a:r>
              <a:rPr lang="de-DE"/>
              <a:t>Energieberaterin</a:t>
            </a:r>
            <a:br>
              <a:rPr lang="de-DE"/>
            </a:br>
            <a:r>
              <a:rPr lang="de-DE"/>
              <a:t>0152 123456</a:t>
            </a:r>
            <a:br>
              <a:rPr lang="de-DE"/>
            </a:br>
            <a:r>
              <a:rPr lang="de-DE">
                <a:hlinkClick r:id="rId2">
                  <a:extLst>
                    <a:ext uri="{A12FA001-AC4F-418D-AE19-62706E023703}">
                      <ahyp:hlinkClr xmlns:ahyp="http://schemas.microsoft.com/office/drawing/2018/hyperlinkcolor" val="tx"/>
                    </a:ext>
                  </a:extLst>
                </a:hlinkClick>
              </a:rPr>
              <a:t>susanne.muster@mustermail.de</a:t>
            </a:r>
            <a:endParaRPr lang="de-DE"/>
          </a:p>
          <a:p>
            <a:endParaRPr lang="de-DE"/>
          </a:p>
        </p:txBody>
      </p:sp>
      <p:sp>
        <p:nvSpPr>
          <p:cNvPr id="4" name="Textplatzhalter 3">
            <a:extLst>
              <a:ext uri="{FF2B5EF4-FFF2-40B4-BE49-F238E27FC236}">
                <a16:creationId xmlns:a16="http://schemas.microsoft.com/office/drawing/2014/main" id="{0FB7DD77-F047-563E-7B6B-E2E383063A91}"/>
              </a:ext>
            </a:extLst>
          </p:cNvPr>
          <p:cNvSpPr>
            <a:spLocks noGrp="1"/>
          </p:cNvSpPr>
          <p:nvPr>
            <p:ph type="body" sz="quarter" idx="14"/>
          </p:nvPr>
        </p:nvSpPr>
        <p:spPr/>
        <p:txBody>
          <a:bodyPr/>
          <a:lstStyle/>
          <a:p>
            <a:r>
              <a:rPr lang="de-DE" err="1"/>
              <a:t>www.website.de</a:t>
            </a:r>
            <a:endParaRPr lang="de-DE"/>
          </a:p>
        </p:txBody>
      </p:sp>
      <p:sp>
        <p:nvSpPr>
          <p:cNvPr id="5" name="Textplatzhalter 4">
            <a:extLst>
              <a:ext uri="{FF2B5EF4-FFF2-40B4-BE49-F238E27FC236}">
                <a16:creationId xmlns:a16="http://schemas.microsoft.com/office/drawing/2014/main" id="{C662B30C-ACB2-DF7F-72D9-BA50C8F44F16}"/>
              </a:ext>
            </a:extLst>
          </p:cNvPr>
          <p:cNvSpPr>
            <a:spLocks noGrp="1"/>
          </p:cNvSpPr>
          <p:nvPr>
            <p:ph type="body" idx="12"/>
          </p:nvPr>
        </p:nvSpPr>
        <p:spPr/>
        <p:txBody>
          <a:bodyPr/>
          <a:lstStyle/>
          <a:p>
            <a:r>
              <a:rPr lang="de-DE"/>
              <a:t>Kontakt</a:t>
            </a:r>
          </a:p>
        </p:txBody>
      </p:sp>
    </p:spTree>
    <p:extLst>
      <p:ext uri="{BB962C8B-B14F-4D97-AF65-F5344CB8AC3E}">
        <p14:creationId xmlns:p14="http://schemas.microsoft.com/office/powerpoint/2010/main" val="297889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206C04D4-3CD7-3119-31DD-88EF5D69A781}"/>
            </a:ext>
          </a:extLst>
        </p:cNvPr>
        <p:cNvGrpSpPr/>
        <p:nvPr/>
      </p:nvGrpSpPr>
      <p:grpSpPr>
        <a:xfrm>
          <a:off x="0" y="0"/>
          <a:ext cx="0" cy="0"/>
          <a:chOff x="0" y="0"/>
          <a:chExt cx="0" cy="0"/>
        </a:xfrm>
      </p:grpSpPr>
      <p:sp>
        <p:nvSpPr>
          <p:cNvPr id="4" name="Textplatzhalter 3">
            <a:extLst>
              <a:ext uri="{FF2B5EF4-FFF2-40B4-BE49-F238E27FC236}">
                <a16:creationId xmlns:a16="http://schemas.microsoft.com/office/drawing/2014/main" id="{6FFAECED-6F9A-2522-3690-0165432F7B5E}"/>
              </a:ext>
            </a:extLst>
          </p:cNvPr>
          <p:cNvSpPr>
            <a:spLocks noGrp="1"/>
          </p:cNvSpPr>
          <p:nvPr>
            <p:ph type="body" idx="12"/>
          </p:nvPr>
        </p:nvSpPr>
        <p:spPr>
          <a:xfrm>
            <a:off x="838200" y="1367982"/>
            <a:ext cx="6831338" cy="4847994"/>
          </a:xfrm>
        </p:spPr>
        <p:txBody>
          <a:bodyPr wrap="square" lIns="91440" tIns="45720" rIns="91440" bIns="45720" anchor="ctr" anchorCtr="0">
            <a:spAutoFit/>
          </a:bodyPr>
          <a:lstStyle/>
          <a:p>
            <a:pPr>
              <a:lnSpc>
                <a:spcPct val="150000"/>
              </a:lnSpc>
            </a:pPr>
            <a:r>
              <a:rPr lang="de-DE" sz="1600"/>
              <a:t>Sie können die Folien direkt in diesem Design verwenden. Wenn Sie lieber Ihren eigenen Folienmaster mit Ihrem Design nutzen möchten, gehen Sie wie folgt vor:</a:t>
            </a:r>
          </a:p>
          <a:p>
            <a:pPr>
              <a:lnSpc>
                <a:spcPct val="150000"/>
              </a:lnSpc>
            </a:pPr>
            <a:endParaRPr lang="de-DE" sz="1600"/>
          </a:p>
          <a:p>
            <a:pPr marL="342900" indent="-342900">
              <a:lnSpc>
                <a:spcPct val="150000"/>
              </a:lnSpc>
              <a:buAutoNum type="arabicPeriod"/>
            </a:pPr>
            <a:r>
              <a:rPr lang="de-DE" sz="1600"/>
              <a:t>Klicken Sie in der oberen Menüleiste auf „Ansicht“ → „Folienmaster“ → „Folienmaster einfügen“ und fügen Sie Ihren Folienmaster ein.</a:t>
            </a:r>
          </a:p>
          <a:p>
            <a:pPr marL="342900" indent="-342900">
              <a:lnSpc>
                <a:spcPct val="150000"/>
              </a:lnSpc>
              <a:buAutoNum type="arabicPeriod"/>
            </a:pPr>
            <a:r>
              <a:rPr lang="de-DE" sz="1600"/>
              <a:t>Schließen Sie anschließend die Folienmaster-Ansicht.</a:t>
            </a:r>
          </a:p>
          <a:p>
            <a:pPr marL="342900" indent="-342900">
              <a:lnSpc>
                <a:spcPct val="150000"/>
              </a:lnSpc>
              <a:buAutoNum type="arabicPeriod"/>
            </a:pPr>
            <a:r>
              <a:rPr lang="de-DE" sz="1600"/>
              <a:t>Klicken Sie auf eine beliebige Folie und wählen Sie unter „Layout“ das gewünschte Foliendesign aus Ihrem eigenen Folienmaster aus.</a:t>
            </a:r>
          </a:p>
          <a:p>
            <a:pPr>
              <a:lnSpc>
                <a:spcPct val="150000"/>
              </a:lnSpc>
            </a:pPr>
            <a:endParaRPr lang="de-DE" sz="1600"/>
          </a:p>
          <a:p>
            <a:pPr>
              <a:lnSpc>
                <a:spcPct val="150000"/>
              </a:lnSpc>
            </a:pPr>
            <a:r>
              <a:rPr lang="de-DE" sz="1600"/>
              <a:t>Um das Musterlogo durch Ihr Logo zu ersetzten, klicken Sie in der oberen Menüleiste auf „Ansicht“ → „Folienmaster“ und ersetzten dort das Bild. Die Änderung wird automatisch für die Folien 1 und 30 übernommen. </a:t>
            </a:r>
          </a:p>
        </p:txBody>
      </p:sp>
      <p:sp>
        <p:nvSpPr>
          <p:cNvPr id="7" name="Titel 2">
            <a:extLst>
              <a:ext uri="{FF2B5EF4-FFF2-40B4-BE49-F238E27FC236}">
                <a16:creationId xmlns:a16="http://schemas.microsoft.com/office/drawing/2014/main" id="{C8A36816-15DB-A773-5613-5F467C03DD80}"/>
              </a:ext>
            </a:extLst>
          </p:cNvPr>
          <p:cNvSpPr txBox="1">
            <a:spLocks/>
          </p:cNvSpPr>
          <p:nvPr/>
        </p:nvSpPr>
        <p:spPr>
          <a:xfrm>
            <a:off x="838200" y="643507"/>
            <a:ext cx="10515600" cy="549275"/>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Roboto" panose="02000000000000000000" pitchFamily="2" charset="0"/>
                <a:ea typeface="Roboto" panose="02000000000000000000" pitchFamily="2" charset="0"/>
                <a:cs typeface="+mj-cs"/>
              </a:defRPr>
            </a:lvl1pPr>
          </a:lstStyle>
          <a:p>
            <a:r>
              <a:rPr lang="de-DE" dirty="0">
                <a:latin typeface="Arial" panose="020B0604020202020204" pitchFamily="34" charset="0"/>
                <a:cs typeface="Arial" panose="020B0604020202020204" pitchFamily="34" charset="0"/>
              </a:rPr>
              <a:t>Hinweise zum Design </a:t>
            </a:r>
          </a:p>
        </p:txBody>
      </p:sp>
    </p:spTree>
    <p:extLst>
      <p:ext uri="{BB962C8B-B14F-4D97-AF65-F5344CB8AC3E}">
        <p14:creationId xmlns:p14="http://schemas.microsoft.com/office/powerpoint/2010/main" val="3009839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A022491-1C16-356D-8024-4F9A3BDBD9A7}"/>
              </a:ext>
            </a:extLst>
          </p:cNvPr>
          <p:cNvSpPr>
            <a:spLocks noGrp="1"/>
          </p:cNvSpPr>
          <p:nvPr>
            <p:ph type="body" idx="1"/>
          </p:nvPr>
        </p:nvSpPr>
        <p:spPr>
          <a:xfrm>
            <a:off x="947696" y="2050293"/>
            <a:ext cx="5280576" cy="3384550"/>
          </a:xfrm>
        </p:spPr>
        <p:txBody>
          <a:bodyPr lIns="91440" tIns="45720" rIns="91440" bIns="45720" anchor="t"/>
          <a:lstStyle/>
          <a:p>
            <a:pPr>
              <a:lnSpc>
                <a:spcPct val="100000"/>
              </a:lnSpc>
            </a:pPr>
            <a:r>
              <a:rPr lang="de-DE" sz="1800">
                <a:latin typeface="Arial"/>
                <a:ea typeface="Roboto"/>
                <a:cs typeface="Arial"/>
              </a:rPr>
              <a:t>Baulichen Zustand des Gebäudes regelmäßig prüfen</a:t>
            </a:r>
          </a:p>
          <a:p>
            <a:pPr>
              <a:lnSpc>
                <a:spcPct val="100000"/>
              </a:lnSpc>
            </a:pPr>
            <a:r>
              <a:rPr lang="de-DE" sz="1800">
                <a:latin typeface="Arial"/>
                <a:ea typeface="Roboto"/>
                <a:cs typeface="Arial"/>
              </a:rPr>
              <a:t>Erhaltungsmaßnahmen und Modernisierungen anstoßen</a:t>
            </a:r>
          </a:p>
          <a:p>
            <a:pPr>
              <a:lnSpc>
                <a:spcPct val="100000"/>
              </a:lnSpc>
            </a:pPr>
            <a:r>
              <a:rPr lang="de-DE" sz="1800">
                <a:latin typeface="Arial"/>
                <a:ea typeface="Roboto"/>
                <a:cs typeface="Arial"/>
              </a:rPr>
              <a:t>Umfassende Information</a:t>
            </a:r>
            <a:r>
              <a:rPr lang="de-DE" sz="1800">
                <a:solidFill>
                  <a:schemeClr val="accent5">
                    <a:lumMod val="60000"/>
                    <a:lumOff val="40000"/>
                  </a:schemeClr>
                </a:solidFill>
                <a:latin typeface="Arial"/>
                <a:ea typeface="Roboto"/>
                <a:cs typeface="Arial"/>
              </a:rPr>
              <a:t> </a:t>
            </a:r>
            <a:r>
              <a:rPr lang="de-DE" sz="1800">
                <a:latin typeface="Arial"/>
                <a:ea typeface="Roboto"/>
                <a:cs typeface="Arial"/>
              </a:rPr>
              <a:t>und formale Vorbereitung für die Beschlussfassung sicherstellen </a:t>
            </a:r>
          </a:p>
          <a:p>
            <a:pPr>
              <a:lnSpc>
                <a:spcPct val="100000"/>
              </a:lnSpc>
            </a:pPr>
            <a:r>
              <a:rPr lang="de-DE" sz="1800">
                <a:latin typeface="Arial"/>
                <a:ea typeface="Roboto"/>
                <a:cs typeface="Arial"/>
              </a:rPr>
              <a:t>Bautätigkeiten organisieren und überwachen</a:t>
            </a:r>
          </a:p>
          <a:p>
            <a:pPr>
              <a:lnSpc>
                <a:spcPct val="100000"/>
              </a:lnSpc>
            </a:pPr>
            <a:r>
              <a:rPr lang="de-DE" sz="1800">
                <a:latin typeface="Arial"/>
                <a:ea typeface="Roboto"/>
                <a:cs typeface="Arial"/>
              </a:rPr>
              <a:t>Fördermittel und Darlehen beantragen</a:t>
            </a:r>
          </a:p>
          <a:p>
            <a:pPr>
              <a:lnSpc>
                <a:spcPct val="100000"/>
              </a:lnSpc>
            </a:pPr>
            <a:r>
              <a:rPr lang="de-DE" sz="1800">
                <a:latin typeface="Arial"/>
                <a:ea typeface="Roboto"/>
                <a:cs typeface="Arial"/>
              </a:rPr>
              <a:t>Abrechnungen transparent und korrekt durchführen</a:t>
            </a:r>
          </a:p>
          <a:p>
            <a:pPr>
              <a:lnSpc>
                <a:spcPct val="100000"/>
              </a:lnSpc>
            </a:pPr>
            <a:r>
              <a:rPr lang="de-DE" sz="1800">
                <a:solidFill>
                  <a:srgbClr val="0070C0"/>
                </a:solidFill>
                <a:latin typeface="Arial"/>
                <a:ea typeface="Roboto"/>
                <a:cs typeface="Arial"/>
              </a:rPr>
              <a:t>Mögliche zusätzliche Verwaltungskosten berücksichtigen</a:t>
            </a:r>
            <a:endParaRPr lang="de-DE" sz="1800">
              <a:latin typeface="Arial"/>
              <a:ea typeface="Roboto"/>
              <a:cs typeface="Arial"/>
            </a:endParaRPr>
          </a:p>
        </p:txBody>
      </p:sp>
      <p:sp>
        <p:nvSpPr>
          <p:cNvPr id="6" name="Textplatzhalter 2">
            <a:extLst>
              <a:ext uri="{FF2B5EF4-FFF2-40B4-BE49-F238E27FC236}">
                <a16:creationId xmlns:a16="http://schemas.microsoft.com/office/drawing/2014/main" id="{C6CEE177-4496-753F-BD0A-909AD43C3407}"/>
              </a:ext>
            </a:extLst>
          </p:cNvPr>
          <p:cNvSpPr>
            <a:spLocks noGrp="1"/>
          </p:cNvSpPr>
          <p:nvPr>
            <p:ph type="body" idx="10"/>
          </p:nvPr>
        </p:nvSpPr>
        <p:spPr>
          <a:xfrm>
            <a:off x="850075" y="342151"/>
            <a:ext cx="7021829" cy="365125"/>
          </a:xfrm>
        </p:spPr>
        <p:txBody>
          <a:bodyPr/>
          <a:lstStyle/>
          <a:p>
            <a:r>
              <a:rPr lang="de-DE">
                <a:solidFill>
                  <a:schemeClr val="tx1"/>
                </a:solidFill>
              </a:rPr>
              <a:t>Energieberatung für die WEG</a:t>
            </a:r>
          </a:p>
        </p:txBody>
      </p:sp>
      <p:sp>
        <p:nvSpPr>
          <p:cNvPr id="7" name="Titel 3">
            <a:extLst>
              <a:ext uri="{FF2B5EF4-FFF2-40B4-BE49-F238E27FC236}">
                <a16:creationId xmlns:a16="http://schemas.microsoft.com/office/drawing/2014/main" id="{022C86C0-CE58-F620-6734-01B10B595012}"/>
              </a:ext>
            </a:extLst>
          </p:cNvPr>
          <p:cNvSpPr>
            <a:spLocks noGrp="1"/>
          </p:cNvSpPr>
          <p:nvPr>
            <p:ph type="title"/>
          </p:nvPr>
        </p:nvSpPr>
        <p:spPr>
          <a:xfrm>
            <a:off x="838200" y="658462"/>
            <a:ext cx="10515600" cy="549275"/>
          </a:xfrm>
        </p:spPr>
        <p:txBody>
          <a:bodyPr/>
          <a:lstStyle/>
          <a:p>
            <a:r>
              <a:rPr lang="de-DE"/>
              <a:t>Welche Aufgaben hat die WEG-Verwaltung </a:t>
            </a:r>
            <a:br>
              <a:rPr lang="de-DE"/>
            </a:br>
            <a:r>
              <a:rPr lang="de-DE"/>
              <a:t>bei der energetischen Modernisierung?</a:t>
            </a:r>
          </a:p>
        </p:txBody>
      </p:sp>
    </p:spTree>
    <p:extLst>
      <p:ext uri="{BB962C8B-B14F-4D97-AF65-F5344CB8AC3E}">
        <p14:creationId xmlns:p14="http://schemas.microsoft.com/office/powerpoint/2010/main" val="2894063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A17B9-37D9-BEB9-81E7-D4B34F8464F1}"/>
            </a:ext>
          </a:extLst>
        </p:cNvPr>
        <p:cNvGrpSpPr/>
        <p:nvPr/>
      </p:nvGrpSpPr>
      <p:grpSpPr>
        <a:xfrm>
          <a:off x="0" y="0"/>
          <a:ext cx="0" cy="0"/>
          <a:chOff x="0" y="0"/>
          <a:chExt cx="0" cy="0"/>
        </a:xfrm>
      </p:grpSpPr>
      <p:sp>
        <p:nvSpPr>
          <p:cNvPr id="7" name="Textplatzhalter 1">
            <a:extLst>
              <a:ext uri="{FF2B5EF4-FFF2-40B4-BE49-F238E27FC236}">
                <a16:creationId xmlns:a16="http://schemas.microsoft.com/office/drawing/2014/main" id="{72408821-42ED-A2C4-974A-4198DEC9B42B}"/>
              </a:ext>
            </a:extLst>
          </p:cNvPr>
          <p:cNvSpPr txBox="1">
            <a:spLocks/>
          </p:cNvSpPr>
          <p:nvPr/>
        </p:nvSpPr>
        <p:spPr>
          <a:xfrm>
            <a:off x="850227" y="342151"/>
            <a:ext cx="7021829" cy="365125"/>
          </a:xfrm>
          <a:prstGeom prst="rect">
            <a:avLst/>
          </a:prstGeom>
          <a:noFill/>
        </p:spPr>
        <p:txBody>
          <a:bodyPr/>
          <a:lstStyle>
            <a:lvl1pPr marL="0" indent="0" algn="l" defTabSz="914400" rtl="0" eaLnBrk="1" latinLnBrk="0" hangingPunct="1">
              <a:lnSpc>
                <a:spcPct val="90000"/>
              </a:lnSpc>
              <a:spcBef>
                <a:spcPts val="1000"/>
              </a:spcBef>
              <a:buFont typeface="Arial" panose="020B0604020202020204" pitchFamily="34" charset="0"/>
              <a:buNone/>
              <a:defRPr sz="1400" b="1" i="0" kern="1200">
                <a:solidFill>
                  <a:schemeClr val="tx1"/>
                </a:solidFill>
                <a:latin typeface="Arial" panose="020B0604020202020204" pitchFamily="34" charset="0"/>
                <a:ea typeface="Roboto" panose="02000000000000000000" pitchFamily="2" charset="0"/>
                <a:cs typeface="Arial" panose="020B0604020202020204" pitchFamily="34" charset="0"/>
              </a:defRPr>
            </a:lvl1pPr>
            <a:lvl2pPr marL="457200" indent="0" algn="l" defTabSz="914400" rtl="0" eaLnBrk="1" latinLnBrk="0" hangingPunct="1">
              <a:lnSpc>
                <a:spcPct val="90000"/>
              </a:lnSpc>
              <a:spcBef>
                <a:spcPts val="500"/>
              </a:spcBef>
              <a:buFont typeface="Wingdings" pitchFamily="2" charset="2"/>
              <a:buNone/>
              <a:defRPr sz="2000" b="0" i="0" kern="1200">
                <a:solidFill>
                  <a:schemeClr val="tx1">
                    <a:tint val="75000"/>
                  </a:schemeClr>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500"/>
              </a:spcBef>
              <a:buFont typeface="Wingdings" pitchFamily="2" charset="2"/>
              <a:buNone/>
              <a:defRPr sz="1800" b="0" i="0" kern="1200">
                <a:solidFill>
                  <a:schemeClr val="tx1">
                    <a:tint val="75000"/>
                  </a:schemeClr>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DE"/>
              <a:t>Ergebnisse des </a:t>
            </a:r>
            <a:r>
              <a:rPr lang="de-DE" err="1"/>
              <a:t>iSFP</a:t>
            </a:r>
            <a:r>
              <a:rPr lang="de-DE"/>
              <a:t> im Überblick</a:t>
            </a:r>
          </a:p>
          <a:p>
            <a:endParaRPr lang="de-DE"/>
          </a:p>
        </p:txBody>
      </p:sp>
      <p:sp>
        <p:nvSpPr>
          <p:cNvPr id="8" name="Textplatzhalter 2">
            <a:extLst>
              <a:ext uri="{FF2B5EF4-FFF2-40B4-BE49-F238E27FC236}">
                <a16:creationId xmlns:a16="http://schemas.microsoft.com/office/drawing/2014/main" id="{036D9657-231C-A3C1-7091-4D411FFCBF14}"/>
              </a:ext>
            </a:extLst>
          </p:cNvPr>
          <p:cNvSpPr>
            <a:spLocks noGrp="1"/>
          </p:cNvSpPr>
          <p:nvPr>
            <p:ph type="body" idx="1"/>
          </p:nvPr>
        </p:nvSpPr>
        <p:spPr>
          <a:xfrm>
            <a:off x="852160" y="2565400"/>
            <a:ext cx="4870214" cy="3384550"/>
          </a:xfrm>
        </p:spPr>
        <p:txBody>
          <a:bodyPr lIns="91440" tIns="45720" rIns="91440" bIns="45720" anchor="t"/>
          <a:lstStyle/>
          <a:p>
            <a:r>
              <a:rPr lang="de-DE" sz="1800">
                <a:latin typeface="Arial"/>
                <a:ea typeface="Roboto"/>
                <a:cs typeface="Arial"/>
              </a:rPr>
              <a:t>Im Gebäudesektor wird rund ein Drittel der gesamten Energie in Deutschland verbraucht.</a:t>
            </a:r>
            <a:endParaRPr lang="en-US"/>
          </a:p>
          <a:p>
            <a:r>
              <a:rPr lang="de-DE" sz="1800">
                <a:latin typeface="Arial"/>
                <a:ea typeface="Roboto"/>
                <a:cs typeface="Arial"/>
              </a:rPr>
              <a:t>Im Gebäudebereich entstehen aktuell rund 40% der CO₂-Emissionen in Deutschland.</a:t>
            </a:r>
            <a:endParaRPr lang="de-DE"/>
          </a:p>
          <a:p>
            <a:r>
              <a:rPr lang="de-DE" sz="1800">
                <a:latin typeface="Arial"/>
                <a:ea typeface="Roboto"/>
                <a:cs typeface="Arial"/>
              </a:rPr>
              <a:t>WEGs machen 22 % des Wohnungsbestands aus und haben somit großen Einfluss.</a:t>
            </a:r>
          </a:p>
          <a:p>
            <a:r>
              <a:rPr lang="de-DE" sz="1800">
                <a:latin typeface="Arial"/>
                <a:ea typeface="Roboto"/>
                <a:cs typeface="Arial"/>
              </a:rPr>
              <a:t>Energetische Sanierungen helfen, die Klimaziele zu erreichen und gleichzeitig Energiekosten zu sparen und den Wert der Immobilie zu steigern.</a:t>
            </a:r>
            <a:endParaRPr lang="de-DE" sz="1800"/>
          </a:p>
        </p:txBody>
      </p:sp>
      <p:sp>
        <p:nvSpPr>
          <p:cNvPr id="9" name="Titel 3">
            <a:extLst>
              <a:ext uri="{FF2B5EF4-FFF2-40B4-BE49-F238E27FC236}">
                <a16:creationId xmlns:a16="http://schemas.microsoft.com/office/drawing/2014/main" id="{6306F4DF-E32C-6AF4-D6BE-E24A403B9503}"/>
              </a:ext>
            </a:extLst>
          </p:cNvPr>
          <p:cNvSpPr>
            <a:spLocks noGrp="1"/>
          </p:cNvSpPr>
          <p:nvPr>
            <p:ph type="title"/>
          </p:nvPr>
        </p:nvSpPr>
        <p:spPr>
          <a:xfrm>
            <a:off x="838200" y="658462"/>
            <a:ext cx="10515600" cy="549275"/>
          </a:xfrm>
        </p:spPr>
        <p:txBody>
          <a:bodyPr/>
          <a:lstStyle/>
          <a:p>
            <a:r>
              <a:rPr lang="de-DE"/>
              <a:t>Warum ist eine energetische Sanierung wichtig?</a:t>
            </a:r>
          </a:p>
        </p:txBody>
      </p:sp>
      <p:sp>
        <p:nvSpPr>
          <p:cNvPr id="10" name="Textplatzhalter 4">
            <a:extLst>
              <a:ext uri="{FF2B5EF4-FFF2-40B4-BE49-F238E27FC236}">
                <a16:creationId xmlns:a16="http://schemas.microsoft.com/office/drawing/2014/main" id="{D2341594-5842-2FC9-8C97-625ED9B0A6FE}"/>
              </a:ext>
            </a:extLst>
          </p:cNvPr>
          <p:cNvSpPr txBox="1">
            <a:spLocks/>
          </p:cNvSpPr>
          <p:nvPr/>
        </p:nvSpPr>
        <p:spPr>
          <a:xfrm>
            <a:off x="850075" y="2120527"/>
            <a:ext cx="2646878" cy="358152"/>
          </a:xfrm>
          <a:prstGeom prst="roundRect">
            <a:avLst>
              <a:gd name="adj" fmla="val 8060"/>
            </a:avLst>
          </a:prstGeom>
          <a:solidFill>
            <a:schemeClr val="tx1"/>
          </a:solidFill>
        </p:spPr>
        <p:txBody>
          <a:bodyPr wrap="none" anchor="ctr" anchorCtr="0">
            <a:spAutoFit/>
          </a:bodyPr>
          <a:lstStyle>
            <a:lvl1pPr marL="0" indent="0" algn="l" defTabSz="914400" rtl="0" eaLnBrk="1" latinLnBrk="0" hangingPunct="1">
              <a:lnSpc>
                <a:spcPct val="90000"/>
              </a:lnSpc>
              <a:spcBef>
                <a:spcPts val="1000"/>
              </a:spcBef>
              <a:buFont typeface="Wingdings" pitchFamily="2" charset="2"/>
              <a:buNone/>
              <a:defRPr sz="1600" b="0" i="0" kern="120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lgn="l" defTabSz="914400" rtl="0" eaLnBrk="1" latinLnBrk="0" hangingPunct="1">
              <a:lnSpc>
                <a:spcPct val="90000"/>
              </a:lnSpc>
              <a:spcBef>
                <a:spcPts val="500"/>
              </a:spcBef>
              <a:buFont typeface="Wingdings" pitchFamily="2" charset="2"/>
              <a:buNone/>
              <a:defRPr sz="2000" b="0" i="0" kern="1200">
                <a:solidFill>
                  <a:schemeClr val="tx1">
                    <a:tint val="75000"/>
                  </a:schemeClr>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500"/>
              </a:spcBef>
              <a:buFont typeface="Wingdings" pitchFamily="2" charset="2"/>
              <a:buNone/>
              <a:defRPr sz="1800" b="0" i="0" kern="1200">
                <a:solidFill>
                  <a:schemeClr val="tx1">
                    <a:tint val="75000"/>
                  </a:schemeClr>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DE" sz="1800" b="1"/>
              <a:t>Gründe zum Handeln: </a:t>
            </a:r>
          </a:p>
        </p:txBody>
      </p:sp>
      <p:pic>
        <p:nvPicPr>
          <p:cNvPr id="2" name="Inhaltsplatzhalter 10">
            <a:extLst>
              <a:ext uri="{FF2B5EF4-FFF2-40B4-BE49-F238E27FC236}">
                <a16:creationId xmlns:a16="http://schemas.microsoft.com/office/drawing/2014/main" id="{2C512663-02DD-10CE-0D20-24C5CB0CF725}"/>
              </a:ext>
            </a:extLst>
          </p:cNvPr>
          <p:cNvPicPr>
            <a:picLocks noChangeAspect="1"/>
          </p:cNvPicPr>
          <p:nvPr/>
        </p:nvPicPr>
        <p:blipFill>
          <a:blip r:embed="rId3"/>
          <a:srcRect l="4168" r="3188"/>
          <a:stretch>
            <a:fillRect/>
          </a:stretch>
        </p:blipFill>
        <p:spPr>
          <a:xfrm>
            <a:off x="6469628" y="2299603"/>
            <a:ext cx="5181600" cy="3729423"/>
          </a:xfrm>
          <a:prstGeom prst="roundRect">
            <a:avLst>
              <a:gd name="adj" fmla="val 1400"/>
            </a:avLst>
          </a:prstGeom>
        </p:spPr>
      </p:pic>
    </p:spTree>
    <p:extLst>
      <p:ext uri="{BB962C8B-B14F-4D97-AF65-F5344CB8AC3E}">
        <p14:creationId xmlns:p14="http://schemas.microsoft.com/office/powerpoint/2010/main" val="3369233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5D0DE94-616F-3A78-1528-6BD2515BE163}"/>
              </a:ext>
            </a:extLst>
          </p:cNvPr>
          <p:cNvSpPr>
            <a:spLocks noGrp="1"/>
          </p:cNvSpPr>
          <p:nvPr>
            <p:ph type="body" idx="1"/>
          </p:nvPr>
        </p:nvSpPr>
        <p:spPr/>
        <p:txBody>
          <a:bodyPr/>
          <a:lstStyle/>
          <a:p>
            <a:r>
              <a:rPr lang="de-DE" sz="1800">
                <a:solidFill>
                  <a:srgbClr val="0070C0"/>
                </a:solidFill>
              </a:rPr>
              <a:t>Jahr - Art der Maßnahme</a:t>
            </a:r>
          </a:p>
          <a:p>
            <a:r>
              <a:rPr lang="de-DE" sz="1800">
                <a:solidFill>
                  <a:srgbClr val="0070C0"/>
                </a:solidFill>
              </a:rPr>
              <a:t>Jahr - Art der Maßnahme</a:t>
            </a:r>
          </a:p>
          <a:p>
            <a:r>
              <a:rPr lang="de-DE" sz="1800">
                <a:solidFill>
                  <a:srgbClr val="0070C0"/>
                </a:solidFill>
              </a:rPr>
              <a:t>Wir müssen in [Jahr] eine PV-Anlage installieren.</a:t>
            </a:r>
          </a:p>
          <a:p>
            <a:endParaRPr lang="de-DE" sz="1800"/>
          </a:p>
        </p:txBody>
      </p:sp>
      <p:sp>
        <p:nvSpPr>
          <p:cNvPr id="3" name="Textplatzhalter 2">
            <a:extLst>
              <a:ext uri="{FF2B5EF4-FFF2-40B4-BE49-F238E27FC236}">
                <a16:creationId xmlns:a16="http://schemas.microsoft.com/office/drawing/2014/main" id="{E52716B5-F0AF-50B0-970F-F0D426B4FEDC}"/>
              </a:ext>
            </a:extLst>
          </p:cNvPr>
          <p:cNvSpPr>
            <a:spLocks noGrp="1"/>
          </p:cNvSpPr>
          <p:nvPr>
            <p:ph type="body" idx="10"/>
          </p:nvPr>
        </p:nvSpPr>
        <p:spPr/>
        <p:txBody>
          <a:bodyPr/>
          <a:lstStyle/>
          <a:p>
            <a:r>
              <a:rPr lang="de-DE"/>
              <a:t>Energieberatung für die WEG</a:t>
            </a:r>
          </a:p>
          <a:p>
            <a:endParaRPr lang="de-DE"/>
          </a:p>
        </p:txBody>
      </p:sp>
      <p:sp>
        <p:nvSpPr>
          <p:cNvPr id="4" name="Textplatzhalter 3">
            <a:extLst>
              <a:ext uri="{FF2B5EF4-FFF2-40B4-BE49-F238E27FC236}">
                <a16:creationId xmlns:a16="http://schemas.microsoft.com/office/drawing/2014/main" id="{6F4EE71B-6953-7B45-168B-4700A66B26E2}"/>
              </a:ext>
            </a:extLst>
          </p:cNvPr>
          <p:cNvSpPr>
            <a:spLocks noGrp="1"/>
          </p:cNvSpPr>
          <p:nvPr>
            <p:ph type="body" idx="11"/>
          </p:nvPr>
        </p:nvSpPr>
        <p:spPr/>
        <p:txBody>
          <a:bodyPr/>
          <a:lstStyle/>
          <a:p>
            <a:r>
              <a:rPr lang="de-DE" sz="1800"/>
              <a:t>Wenn bei umfangreichen Maßnahmen, wie z. B. Putzerneuerung, mehr als 10 Prozent eines Bauteils betroffen sind, müssen die Wärmeschutzanforderungen des Gebäudeenergiegesetzes (GEG) erfüllt werden.</a:t>
            </a:r>
          </a:p>
          <a:p>
            <a:r>
              <a:rPr lang="de-DE" sz="1800"/>
              <a:t>In der WEG stehen laut Erhaltungsplan in den kommenden Jahren </a:t>
            </a:r>
            <a:r>
              <a:rPr lang="de-DE" sz="1800" b="1"/>
              <a:t>folgende Maßnahmen </a:t>
            </a:r>
            <a:r>
              <a:rPr lang="de-DE" sz="1800"/>
              <a:t>an, die das betrifft: </a:t>
            </a:r>
          </a:p>
          <a:p>
            <a:endParaRPr lang="de-DE" sz="1800"/>
          </a:p>
        </p:txBody>
      </p:sp>
      <p:sp>
        <p:nvSpPr>
          <p:cNvPr id="5" name="Titel 4">
            <a:extLst>
              <a:ext uri="{FF2B5EF4-FFF2-40B4-BE49-F238E27FC236}">
                <a16:creationId xmlns:a16="http://schemas.microsoft.com/office/drawing/2014/main" id="{C05219EC-A39F-E2CE-9A33-BC2A3B263BF9}"/>
              </a:ext>
            </a:extLst>
          </p:cNvPr>
          <p:cNvSpPr>
            <a:spLocks noGrp="1"/>
          </p:cNvSpPr>
          <p:nvPr>
            <p:ph type="title"/>
          </p:nvPr>
        </p:nvSpPr>
        <p:spPr/>
        <p:txBody>
          <a:bodyPr/>
          <a:lstStyle/>
          <a:p>
            <a:r>
              <a:rPr lang="de-DE"/>
              <a:t>Welche gesetzlichen Anforderungen betreffen die WEG?</a:t>
            </a:r>
          </a:p>
        </p:txBody>
      </p:sp>
      <p:sp>
        <p:nvSpPr>
          <p:cNvPr id="6" name="Textplatzhalter 5">
            <a:extLst>
              <a:ext uri="{FF2B5EF4-FFF2-40B4-BE49-F238E27FC236}">
                <a16:creationId xmlns:a16="http://schemas.microsoft.com/office/drawing/2014/main" id="{75FD9FC8-B70E-072D-23D1-54B977888552}"/>
              </a:ext>
            </a:extLst>
          </p:cNvPr>
          <p:cNvSpPr>
            <a:spLocks noGrp="1"/>
          </p:cNvSpPr>
          <p:nvPr>
            <p:ph type="body" idx="12"/>
          </p:nvPr>
        </p:nvSpPr>
        <p:spPr>
          <a:xfrm>
            <a:off x="850075" y="2120527"/>
            <a:ext cx="1727269" cy="358152"/>
          </a:xfrm>
        </p:spPr>
        <p:txBody>
          <a:bodyPr/>
          <a:lstStyle/>
          <a:p>
            <a:r>
              <a:rPr lang="de-DE" sz="1800"/>
              <a:t>Gebäudehülle</a:t>
            </a:r>
          </a:p>
        </p:txBody>
      </p:sp>
    </p:spTree>
    <p:extLst>
      <p:ext uri="{BB962C8B-B14F-4D97-AF65-F5344CB8AC3E}">
        <p14:creationId xmlns:p14="http://schemas.microsoft.com/office/powerpoint/2010/main" val="3799266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43113-D123-89B6-1B82-5EF212EE9C9B}"/>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1D9D9DFB-6C51-0959-DDC6-0D905A369DE6}"/>
              </a:ext>
            </a:extLst>
          </p:cNvPr>
          <p:cNvSpPr>
            <a:spLocks noGrp="1"/>
          </p:cNvSpPr>
          <p:nvPr>
            <p:ph type="body" idx="1"/>
          </p:nvPr>
        </p:nvSpPr>
        <p:spPr/>
        <p:txBody>
          <a:bodyPr/>
          <a:lstStyle/>
          <a:p>
            <a:r>
              <a:rPr lang="de-DE" sz="1800">
                <a:solidFill>
                  <a:srgbClr val="0070C0"/>
                </a:solidFill>
              </a:rPr>
              <a:t>Unsere Zentralheizung / die älteste Etagenheizung im Gebäude hat [Jahr] die durchschnittliche Lebensdauer erreicht. </a:t>
            </a:r>
          </a:p>
          <a:p>
            <a:endParaRPr lang="de-DE" sz="1800"/>
          </a:p>
        </p:txBody>
      </p:sp>
      <p:sp>
        <p:nvSpPr>
          <p:cNvPr id="3" name="Textplatzhalter 2">
            <a:extLst>
              <a:ext uri="{FF2B5EF4-FFF2-40B4-BE49-F238E27FC236}">
                <a16:creationId xmlns:a16="http://schemas.microsoft.com/office/drawing/2014/main" id="{462AD652-8D13-30D8-463E-7FDCC7CD1238}"/>
              </a:ext>
            </a:extLst>
          </p:cNvPr>
          <p:cNvSpPr>
            <a:spLocks noGrp="1"/>
          </p:cNvSpPr>
          <p:nvPr>
            <p:ph type="body" idx="10"/>
          </p:nvPr>
        </p:nvSpPr>
        <p:spPr/>
        <p:txBody>
          <a:bodyPr/>
          <a:lstStyle/>
          <a:p>
            <a:r>
              <a:rPr lang="de-DE"/>
              <a:t>Energieberatung für die WEG</a:t>
            </a:r>
          </a:p>
          <a:p>
            <a:endParaRPr lang="de-DE"/>
          </a:p>
        </p:txBody>
      </p:sp>
      <p:sp>
        <p:nvSpPr>
          <p:cNvPr id="4" name="Textplatzhalter 3">
            <a:extLst>
              <a:ext uri="{FF2B5EF4-FFF2-40B4-BE49-F238E27FC236}">
                <a16:creationId xmlns:a16="http://schemas.microsoft.com/office/drawing/2014/main" id="{D59844B0-FA70-4D0C-F6FB-966CCC113D17}"/>
              </a:ext>
            </a:extLst>
          </p:cNvPr>
          <p:cNvSpPr>
            <a:spLocks noGrp="1"/>
          </p:cNvSpPr>
          <p:nvPr>
            <p:ph type="body" idx="11"/>
          </p:nvPr>
        </p:nvSpPr>
        <p:spPr/>
        <p:txBody>
          <a:bodyPr lIns="91440" tIns="45720" rIns="91440" bIns="45720" anchor="t"/>
          <a:lstStyle/>
          <a:p>
            <a:r>
              <a:rPr lang="de-DE" sz="1800">
                <a:latin typeface="Arial"/>
                <a:ea typeface="Roboto"/>
                <a:cs typeface="Arial"/>
              </a:rPr>
              <a:t>Sobald die Heizung kaputt geht, ist die WEG in der Pflicht, eine Wärmeerzeugung für das Gebäude zu planen, die den Vorgaben des GEG entspricht.</a:t>
            </a:r>
          </a:p>
          <a:p>
            <a:endParaRPr lang="de-DE" sz="1800"/>
          </a:p>
        </p:txBody>
      </p:sp>
      <p:sp>
        <p:nvSpPr>
          <p:cNvPr id="5" name="Titel 4">
            <a:extLst>
              <a:ext uri="{FF2B5EF4-FFF2-40B4-BE49-F238E27FC236}">
                <a16:creationId xmlns:a16="http://schemas.microsoft.com/office/drawing/2014/main" id="{729C2999-5AD9-0195-4BB6-9D1A51F84BAA}"/>
              </a:ext>
            </a:extLst>
          </p:cNvPr>
          <p:cNvSpPr>
            <a:spLocks noGrp="1"/>
          </p:cNvSpPr>
          <p:nvPr>
            <p:ph type="title"/>
          </p:nvPr>
        </p:nvSpPr>
        <p:spPr/>
        <p:txBody>
          <a:bodyPr/>
          <a:lstStyle/>
          <a:p>
            <a:r>
              <a:rPr lang="de-DE"/>
              <a:t>Welche gesetzlichen Anforderungen betreffen die WEG?</a:t>
            </a:r>
          </a:p>
        </p:txBody>
      </p:sp>
      <p:sp>
        <p:nvSpPr>
          <p:cNvPr id="6" name="Textplatzhalter 5">
            <a:extLst>
              <a:ext uri="{FF2B5EF4-FFF2-40B4-BE49-F238E27FC236}">
                <a16:creationId xmlns:a16="http://schemas.microsoft.com/office/drawing/2014/main" id="{591DA461-4583-DA73-055B-B7CDF7DA3390}"/>
              </a:ext>
            </a:extLst>
          </p:cNvPr>
          <p:cNvSpPr>
            <a:spLocks noGrp="1"/>
          </p:cNvSpPr>
          <p:nvPr>
            <p:ph type="body" idx="12"/>
          </p:nvPr>
        </p:nvSpPr>
        <p:spPr>
          <a:xfrm>
            <a:off x="850075" y="2120527"/>
            <a:ext cx="2121093" cy="358152"/>
          </a:xfrm>
        </p:spPr>
        <p:txBody>
          <a:bodyPr/>
          <a:lstStyle/>
          <a:p>
            <a:r>
              <a:rPr lang="de-DE" sz="1800"/>
              <a:t>Wärmeerzeugung</a:t>
            </a:r>
          </a:p>
        </p:txBody>
      </p:sp>
    </p:spTree>
    <p:extLst>
      <p:ext uri="{BB962C8B-B14F-4D97-AF65-F5344CB8AC3E}">
        <p14:creationId xmlns:p14="http://schemas.microsoft.com/office/powerpoint/2010/main" val="3523889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D024C1B-2C46-8217-7D64-36EB58E3CDF8}"/>
              </a:ext>
            </a:extLst>
          </p:cNvPr>
          <p:cNvSpPr>
            <a:spLocks noGrp="1"/>
          </p:cNvSpPr>
          <p:nvPr>
            <p:ph type="body" idx="1"/>
          </p:nvPr>
        </p:nvSpPr>
        <p:spPr/>
        <p:txBody>
          <a:bodyPr lIns="91440" tIns="45720" rIns="91440" bIns="45720" anchor="t"/>
          <a:lstStyle/>
          <a:p>
            <a:r>
              <a:rPr lang="de-DE" sz="1800">
                <a:latin typeface="Arial"/>
                <a:ea typeface="Roboto"/>
                <a:cs typeface="Arial"/>
              </a:rPr>
              <a:t>Ohne Zeitdruck und Engpässe planen und umsetzen </a:t>
            </a:r>
          </a:p>
          <a:p>
            <a:r>
              <a:rPr lang="de-DE" sz="1800">
                <a:latin typeface="Arial"/>
                <a:ea typeface="Roboto"/>
                <a:cs typeface="Arial"/>
              </a:rPr>
              <a:t>Gestaltungsspielräume und Fördermittel optimal nutzen</a:t>
            </a:r>
          </a:p>
          <a:p>
            <a:r>
              <a:rPr lang="de-DE" sz="1800">
                <a:latin typeface="Arial"/>
                <a:ea typeface="Roboto"/>
                <a:cs typeface="Arial"/>
              </a:rPr>
              <a:t>Energieverbrauch und CO₂-Emissionen frühzeitig senken und Betriebskosten sparen</a:t>
            </a:r>
          </a:p>
          <a:p>
            <a:r>
              <a:rPr lang="de-DE" sz="1800">
                <a:latin typeface="Arial"/>
                <a:ea typeface="Roboto"/>
                <a:cs typeface="Arial"/>
              </a:rPr>
              <a:t>Erhaltungsmaßnahmen sinnvoll verbinden, Abläufe besser koordinieren und so insgesamt Kosten reduzieren</a:t>
            </a:r>
          </a:p>
          <a:p>
            <a:endParaRPr lang="de-DE" sz="1800"/>
          </a:p>
        </p:txBody>
      </p:sp>
      <p:sp>
        <p:nvSpPr>
          <p:cNvPr id="5" name="Textplatzhalter 4">
            <a:extLst>
              <a:ext uri="{FF2B5EF4-FFF2-40B4-BE49-F238E27FC236}">
                <a16:creationId xmlns:a16="http://schemas.microsoft.com/office/drawing/2014/main" id="{807CAA23-ABDE-81F0-E118-5C07AE5AF915}"/>
              </a:ext>
            </a:extLst>
          </p:cNvPr>
          <p:cNvSpPr>
            <a:spLocks noGrp="1"/>
          </p:cNvSpPr>
          <p:nvPr>
            <p:ph type="body" idx="13"/>
          </p:nvPr>
        </p:nvSpPr>
        <p:spPr>
          <a:xfrm>
            <a:off x="6515038" y="2120527"/>
            <a:ext cx="5057923" cy="358152"/>
          </a:xfrm>
        </p:spPr>
        <p:txBody>
          <a:bodyPr/>
          <a:lstStyle/>
          <a:p>
            <a:r>
              <a:rPr lang="de-DE" sz="1800"/>
              <a:t>Je früher, desto besser. Jetzt handeln, heißt:</a:t>
            </a:r>
          </a:p>
        </p:txBody>
      </p:sp>
      <p:pic>
        <p:nvPicPr>
          <p:cNvPr id="7" name="Inhaltsplatzhalter 10">
            <a:extLst>
              <a:ext uri="{FF2B5EF4-FFF2-40B4-BE49-F238E27FC236}">
                <a16:creationId xmlns:a16="http://schemas.microsoft.com/office/drawing/2014/main" id="{2C512663-02DD-10CE-0D20-24C5CB0CF725}"/>
              </a:ext>
            </a:extLst>
          </p:cNvPr>
          <p:cNvPicPr>
            <a:picLocks noChangeAspect="1"/>
          </p:cNvPicPr>
          <p:nvPr/>
        </p:nvPicPr>
        <p:blipFill>
          <a:blip r:embed="rId2"/>
          <a:srcRect l="3678" r="3678"/>
          <a:stretch/>
        </p:blipFill>
        <p:spPr>
          <a:xfrm>
            <a:off x="947738" y="2135046"/>
            <a:ext cx="5181600" cy="3729423"/>
          </a:xfrm>
          <a:prstGeom prst="roundRect">
            <a:avLst>
              <a:gd name="adj" fmla="val 1400"/>
            </a:avLst>
          </a:prstGeom>
        </p:spPr>
      </p:pic>
      <p:sp>
        <p:nvSpPr>
          <p:cNvPr id="8" name="Textplatzhalter 1">
            <a:extLst>
              <a:ext uri="{FF2B5EF4-FFF2-40B4-BE49-F238E27FC236}">
                <a16:creationId xmlns:a16="http://schemas.microsoft.com/office/drawing/2014/main" id="{FEB2B84C-15B6-63E0-77FA-7C8E774A16C8}"/>
              </a:ext>
            </a:extLst>
          </p:cNvPr>
          <p:cNvSpPr txBox="1">
            <a:spLocks/>
          </p:cNvSpPr>
          <p:nvPr/>
        </p:nvSpPr>
        <p:spPr>
          <a:xfrm>
            <a:off x="850227" y="342151"/>
            <a:ext cx="7021829" cy="365125"/>
          </a:xfrm>
          <a:prstGeom prst="rect">
            <a:avLst/>
          </a:prstGeom>
          <a:noFill/>
        </p:spPr>
        <p:txBody>
          <a:bodyPr/>
          <a:lstStyle>
            <a:lvl1pPr marL="0" indent="0" algn="l" defTabSz="914400" rtl="0" eaLnBrk="1" latinLnBrk="0" hangingPunct="1">
              <a:lnSpc>
                <a:spcPct val="90000"/>
              </a:lnSpc>
              <a:spcBef>
                <a:spcPts val="1000"/>
              </a:spcBef>
              <a:buFont typeface="Arial" panose="020B0604020202020204" pitchFamily="34" charset="0"/>
              <a:buNone/>
              <a:defRPr sz="1400" b="1" i="0" kern="1200">
                <a:solidFill>
                  <a:schemeClr val="tx1"/>
                </a:solidFill>
                <a:latin typeface="Arial" panose="020B0604020202020204" pitchFamily="34" charset="0"/>
                <a:ea typeface="Roboto" panose="02000000000000000000" pitchFamily="2" charset="0"/>
                <a:cs typeface="Arial" panose="020B0604020202020204" pitchFamily="34" charset="0"/>
              </a:defRPr>
            </a:lvl1pPr>
            <a:lvl2pPr marL="457200" indent="0" algn="l" defTabSz="914400" rtl="0" eaLnBrk="1" latinLnBrk="0" hangingPunct="1">
              <a:lnSpc>
                <a:spcPct val="90000"/>
              </a:lnSpc>
              <a:spcBef>
                <a:spcPts val="500"/>
              </a:spcBef>
              <a:buFont typeface="Wingdings" pitchFamily="2" charset="2"/>
              <a:buNone/>
              <a:defRPr sz="2000" b="0" i="0" kern="1200">
                <a:solidFill>
                  <a:schemeClr val="tx1">
                    <a:tint val="75000"/>
                  </a:schemeClr>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500"/>
              </a:spcBef>
              <a:buFont typeface="Wingdings" pitchFamily="2" charset="2"/>
              <a:buNone/>
              <a:defRPr sz="1800" b="0" i="0" kern="1200">
                <a:solidFill>
                  <a:schemeClr val="tx1">
                    <a:tint val="75000"/>
                  </a:schemeClr>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DE"/>
              <a:t>Energieberatung für die WEG</a:t>
            </a:r>
          </a:p>
          <a:p>
            <a:endParaRPr lang="de-DE"/>
          </a:p>
        </p:txBody>
      </p:sp>
      <p:sp>
        <p:nvSpPr>
          <p:cNvPr id="9" name="Titel 3">
            <a:extLst>
              <a:ext uri="{FF2B5EF4-FFF2-40B4-BE49-F238E27FC236}">
                <a16:creationId xmlns:a16="http://schemas.microsoft.com/office/drawing/2014/main" id="{432CEF5E-D2A4-2773-16C1-8455FC8F7FFA}"/>
              </a:ext>
            </a:extLst>
          </p:cNvPr>
          <p:cNvSpPr>
            <a:spLocks noGrp="1"/>
          </p:cNvSpPr>
          <p:nvPr>
            <p:ph type="title"/>
          </p:nvPr>
        </p:nvSpPr>
        <p:spPr>
          <a:xfrm>
            <a:off x="838200" y="658462"/>
            <a:ext cx="10515600" cy="549275"/>
          </a:xfrm>
        </p:spPr>
        <p:txBody>
          <a:bodyPr/>
          <a:lstStyle/>
          <a:p>
            <a:r>
              <a:rPr lang="de-DE"/>
              <a:t>Wann ist der richtige Zeitpunkt </a:t>
            </a:r>
            <a:br>
              <a:rPr lang="de-DE"/>
            </a:br>
            <a:r>
              <a:rPr lang="de-DE"/>
              <a:t>für eine energetische Modernisierung?</a:t>
            </a:r>
          </a:p>
        </p:txBody>
      </p:sp>
    </p:spTree>
    <p:extLst>
      <p:ext uri="{BB962C8B-B14F-4D97-AF65-F5344CB8AC3E}">
        <p14:creationId xmlns:p14="http://schemas.microsoft.com/office/powerpoint/2010/main" val="1088033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91D22-67E9-1773-2932-FE0F33C58D5E}"/>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0B2710BD-B77D-EBDF-EADE-628DA8CB2933}"/>
              </a:ext>
            </a:extLst>
          </p:cNvPr>
          <p:cNvSpPr>
            <a:spLocks noGrp="1"/>
          </p:cNvSpPr>
          <p:nvPr>
            <p:ph type="body" idx="1"/>
          </p:nvPr>
        </p:nvSpPr>
        <p:spPr>
          <a:xfrm>
            <a:off x="6515039" y="2565398"/>
            <a:ext cx="4838761" cy="3384551"/>
          </a:xfrm>
        </p:spPr>
        <p:txBody>
          <a:bodyPr/>
          <a:lstStyle/>
          <a:p>
            <a:r>
              <a:rPr lang="de-DE" sz="1800"/>
              <a:t>In unsanierten Gebäuden sorgen Zugluft, kalte Außenwände oder kalte Fußböden (besonders im Erdgeschoss) oft für ein unangenehmes Raumklima.</a:t>
            </a:r>
          </a:p>
          <a:p>
            <a:r>
              <a:rPr lang="de-DE" sz="1800"/>
              <a:t>Moderne Haustechnik sowie neue Fenster und Türen sorgen nicht nur für mehr Energieeffizienz, sondern erhöhen auch den Komfort durch bessere Steuerungs- und Bedienmöglichkeiten.</a:t>
            </a:r>
          </a:p>
          <a:p>
            <a:r>
              <a:rPr lang="de-DE" sz="1800"/>
              <a:t>Beim Austausch von Fenstern und Türen können zum Beispiel Sonnenschutzvorrichtungen mit eingebaut werden.</a:t>
            </a:r>
          </a:p>
          <a:p>
            <a:pPr marL="0" indent="0">
              <a:buNone/>
            </a:pPr>
            <a:endParaRPr lang="de-DE" sz="1800"/>
          </a:p>
          <a:p>
            <a:endParaRPr lang="de-DE" sz="1800"/>
          </a:p>
        </p:txBody>
      </p:sp>
      <p:sp>
        <p:nvSpPr>
          <p:cNvPr id="4" name="Textplatzhalter 3">
            <a:extLst>
              <a:ext uri="{FF2B5EF4-FFF2-40B4-BE49-F238E27FC236}">
                <a16:creationId xmlns:a16="http://schemas.microsoft.com/office/drawing/2014/main" id="{9C1474DA-466F-5B54-227E-A49FE13F88A5}"/>
              </a:ext>
            </a:extLst>
          </p:cNvPr>
          <p:cNvSpPr>
            <a:spLocks noGrp="1"/>
          </p:cNvSpPr>
          <p:nvPr>
            <p:ph type="body" idx="11"/>
          </p:nvPr>
        </p:nvSpPr>
        <p:spPr/>
        <p:txBody>
          <a:bodyPr/>
          <a:lstStyle/>
          <a:p>
            <a:r>
              <a:rPr lang="de-DE" sz="1800"/>
              <a:t>Jede Modernisierung hilft dabei, das Gebäude und seine Bauteile langfristig in gutem Zustand zu halten.</a:t>
            </a:r>
          </a:p>
          <a:p>
            <a:endParaRPr lang="de-DE" sz="1800"/>
          </a:p>
          <a:p>
            <a:endParaRPr lang="de-DE" sz="1800"/>
          </a:p>
        </p:txBody>
      </p:sp>
      <p:sp>
        <p:nvSpPr>
          <p:cNvPr id="6" name="Textplatzhalter 5">
            <a:extLst>
              <a:ext uri="{FF2B5EF4-FFF2-40B4-BE49-F238E27FC236}">
                <a16:creationId xmlns:a16="http://schemas.microsoft.com/office/drawing/2014/main" id="{BDFF672B-8027-1DD5-30AE-85673E1465F6}"/>
              </a:ext>
            </a:extLst>
          </p:cNvPr>
          <p:cNvSpPr>
            <a:spLocks noGrp="1"/>
          </p:cNvSpPr>
          <p:nvPr>
            <p:ph type="body" idx="12"/>
          </p:nvPr>
        </p:nvSpPr>
        <p:spPr>
          <a:xfrm>
            <a:off x="850075" y="2120527"/>
            <a:ext cx="1334620" cy="358152"/>
          </a:xfrm>
        </p:spPr>
        <p:txBody>
          <a:bodyPr/>
          <a:lstStyle/>
          <a:p>
            <a:r>
              <a:rPr lang="de-DE" sz="1800" b="1"/>
              <a:t>Werterhalt</a:t>
            </a:r>
          </a:p>
        </p:txBody>
      </p:sp>
      <p:sp>
        <p:nvSpPr>
          <p:cNvPr id="7" name="Textplatzhalter 5">
            <a:extLst>
              <a:ext uri="{FF2B5EF4-FFF2-40B4-BE49-F238E27FC236}">
                <a16:creationId xmlns:a16="http://schemas.microsoft.com/office/drawing/2014/main" id="{E2EC3E75-A312-7841-D117-34DA4EFDE6E8}"/>
              </a:ext>
            </a:extLst>
          </p:cNvPr>
          <p:cNvSpPr txBox="1">
            <a:spLocks/>
          </p:cNvSpPr>
          <p:nvPr/>
        </p:nvSpPr>
        <p:spPr>
          <a:xfrm>
            <a:off x="6472952" y="2120527"/>
            <a:ext cx="1877437" cy="358152"/>
          </a:xfrm>
          <a:prstGeom prst="roundRect">
            <a:avLst>
              <a:gd name="adj" fmla="val 8060"/>
            </a:avLst>
          </a:prstGeom>
          <a:solidFill>
            <a:schemeClr val="tx1"/>
          </a:solidFill>
        </p:spPr>
        <p:txBody>
          <a:bodyPr wrap="none" anchor="ctr" anchorCtr="0">
            <a:spAutoFit/>
          </a:bodyPr>
          <a:lstStyle>
            <a:lvl1pPr marL="0" indent="0" algn="l" defTabSz="914400" rtl="0" eaLnBrk="1" latinLnBrk="0" hangingPunct="1">
              <a:lnSpc>
                <a:spcPct val="90000"/>
              </a:lnSpc>
              <a:spcBef>
                <a:spcPts val="1000"/>
              </a:spcBef>
              <a:buFont typeface="Wingdings" pitchFamily="2" charset="2"/>
              <a:buNone/>
              <a:defRPr sz="1600" b="0" i="0" kern="120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lgn="l" defTabSz="914400" rtl="0" eaLnBrk="1" latinLnBrk="0" hangingPunct="1">
              <a:lnSpc>
                <a:spcPct val="90000"/>
              </a:lnSpc>
              <a:spcBef>
                <a:spcPts val="500"/>
              </a:spcBef>
              <a:buFont typeface="Wingdings" pitchFamily="2" charset="2"/>
              <a:buNone/>
              <a:defRPr sz="2000" b="0" i="0" kern="1200">
                <a:solidFill>
                  <a:schemeClr val="tx1">
                    <a:tint val="75000"/>
                  </a:schemeClr>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500"/>
              </a:spcBef>
              <a:buFont typeface="Wingdings" pitchFamily="2" charset="2"/>
              <a:buNone/>
              <a:defRPr sz="1800" b="0" i="0" kern="1200">
                <a:solidFill>
                  <a:schemeClr val="tx1">
                    <a:tint val="75000"/>
                  </a:schemeClr>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DE" sz="1800" b="1"/>
              <a:t>Komfortgewinn</a:t>
            </a:r>
          </a:p>
        </p:txBody>
      </p:sp>
      <p:sp>
        <p:nvSpPr>
          <p:cNvPr id="8" name="Textplatzhalter 2">
            <a:extLst>
              <a:ext uri="{FF2B5EF4-FFF2-40B4-BE49-F238E27FC236}">
                <a16:creationId xmlns:a16="http://schemas.microsoft.com/office/drawing/2014/main" id="{E339C5D1-FB0D-D6F0-274F-6AD7C835A048}"/>
              </a:ext>
            </a:extLst>
          </p:cNvPr>
          <p:cNvSpPr>
            <a:spLocks noGrp="1"/>
          </p:cNvSpPr>
          <p:nvPr>
            <p:ph type="body" idx="10"/>
          </p:nvPr>
        </p:nvSpPr>
        <p:spPr>
          <a:xfrm>
            <a:off x="850075" y="342151"/>
            <a:ext cx="7021829" cy="365125"/>
          </a:xfrm>
        </p:spPr>
        <p:txBody>
          <a:bodyPr/>
          <a:lstStyle/>
          <a:p>
            <a:r>
              <a:rPr lang="de-DE"/>
              <a:t>Energieberatung für die WEG</a:t>
            </a:r>
          </a:p>
        </p:txBody>
      </p:sp>
      <p:sp>
        <p:nvSpPr>
          <p:cNvPr id="9" name="Titel 3">
            <a:extLst>
              <a:ext uri="{FF2B5EF4-FFF2-40B4-BE49-F238E27FC236}">
                <a16:creationId xmlns:a16="http://schemas.microsoft.com/office/drawing/2014/main" id="{C68D15B3-0D57-9CBF-E255-71A41E7803EB}"/>
              </a:ext>
            </a:extLst>
          </p:cNvPr>
          <p:cNvSpPr>
            <a:spLocks noGrp="1"/>
          </p:cNvSpPr>
          <p:nvPr>
            <p:ph type="title"/>
          </p:nvPr>
        </p:nvSpPr>
        <p:spPr>
          <a:xfrm>
            <a:off x="838200" y="658462"/>
            <a:ext cx="10515600" cy="549275"/>
          </a:xfrm>
        </p:spPr>
        <p:txBody>
          <a:bodyPr/>
          <a:lstStyle/>
          <a:p>
            <a:r>
              <a:rPr lang="de-DE"/>
              <a:t>Welchen Nutzen bringt eine energetische Sanierung? </a:t>
            </a:r>
          </a:p>
        </p:txBody>
      </p:sp>
      <p:sp>
        <p:nvSpPr>
          <p:cNvPr id="3" name="Textplatzhalter 5">
            <a:extLst>
              <a:ext uri="{FF2B5EF4-FFF2-40B4-BE49-F238E27FC236}">
                <a16:creationId xmlns:a16="http://schemas.microsoft.com/office/drawing/2014/main" id="{7F5F607D-0544-65F9-94FC-E79BB23C6854}"/>
              </a:ext>
            </a:extLst>
          </p:cNvPr>
          <p:cNvSpPr txBox="1">
            <a:spLocks/>
          </p:cNvSpPr>
          <p:nvPr/>
        </p:nvSpPr>
        <p:spPr>
          <a:xfrm>
            <a:off x="838200" y="3818314"/>
            <a:ext cx="1873270" cy="358152"/>
          </a:xfrm>
          <a:prstGeom prst="roundRect">
            <a:avLst>
              <a:gd name="adj" fmla="val 8060"/>
            </a:avLst>
          </a:prstGeom>
          <a:solidFill>
            <a:schemeClr val="tx1"/>
          </a:solidFill>
        </p:spPr>
        <p:txBody>
          <a:bodyPr wrap="none" anchor="ctr" anchorCtr="0">
            <a:spAutoFit/>
          </a:bodyPr>
          <a:lstStyle>
            <a:lvl1pPr marL="0" indent="0" algn="l" defTabSz="914400" rtl="0" eaLnBrk="1" latinLnBrk="0" hangingPunct="1">
              <a:lnSpc>
                <a:spcPct val="90000"/>
              </a:lnSpc>
              <a:spcBef>
                <a:spcPts val="1000"/>
              </a:spcBef>
              <a:buFont typeface="Wingdings" pitchFamily="2" charset="2"/>
              <a:buNone/>
              <a:defRPr sz="1600" b="0" i="0" kern="1200">
                <a:solidFill>
                  <a:schemeClr val="accent5"/>
                </a:solidFill>
                <a:latin typeface="Arial" panose="020B0604020202020204" pitchFamily="34" charset="0"/>
                <a:ea typeface="Roboto Medium" panose="02000000000000000000" pitchFamily="2" charset="0"/>
                <a:cs typeface="Arial" panose="020B0604020202020204" pitchFamily="34" charset="0"/>
              </a:defRPr>
            </a:lvl1pPr>
            <a:lvl2pPr marL="457200" indent="0" algn="l" defTabSz="914400" rtl="0" eaLnBrk="1" latinLnBrk="0" hangingPunct="1">
              <a:lnSpc>
                <a:spcPct val="90000"/>
              </a:lnSpc>
              <a:spcBef>
                <a:spcPts val="500"/>
              </a:spcBef>
              <a:buFont typeface="Wingdings" pitchFamily="2" charset="2"/>
              <a:buNone/>
              <a:defRPr sz="2000" b="0" i="0" kern="1200">
                <a:solidFill>
                  <a:schemeClr val="tx1">
                    <a:tint val="75000"/>
                  </a:schemeClr>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500"/>
              </a:spcBef>
              <a:buFont typeface="Wingdings" pitchFamily="2" charset="2"/>
              <a:buNone/>
              <a:defRPr sz="1800" b="0" i="0" kern="1200">
                <a:solidFill>
                  <a:schemeClr val="tx1">
                    <a:tint val="75000"/>
                  </a:schemeClr>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DE" sz="1800" b="1"/>
              <a:t>Wertsteigerung</a:t>
            </a:r>
          </a:p>
        </p:txBody>
      </p:sp>
      <p:sp>
        <p:nvSpPr>
          <p:cNvPr id="5" name="Textplatzhalter 1">
            <a:extLst>
              <a:ext uri="{FF2B5EF4-FFF2-40B4-BE49-F238E27FC236}">
                <a16:creationId xmlns:a16="http://schemas.microsoft.com/office/drawing/2014/main" id="{8BBBEB61-B8D3-C9A2-7843-467C9860CD01}"/>
              </a:ext>
            </a:extLst>
          </p:cNvPr>
          <p:cNvSpPr txBox="1">
            <a:spLocks/>
          </p:cNvSpPr>
          <p:nvPr/>
        </p:nvSpPr>
        <p:spPr>
          <a:xfrm>
            <a:off x="874466" y="4257674"/>
            <a:ext cx="4838761" cy="1346713"/>
          </a:xfrm>
          <a:prstGeom prst="rect">
            <a:avLst/>
          </a:prstGeom>
          <a:noFill/>
        </p:spPr>
        <p:txBody>
          <a:bodyPr/>
          <a:lstStyle>
            <a:lvl1pPr marL="285750" indent="-285750" algn="l" defTabSz="914400" rtl="0" eaLnBrk="1" latinLnBrk="0" hangingPunct="1">
              <a:lnSpc>
                <a:spcPct val="90000"/>
              </a:lnSpc>
              <a:spcBef>
                <a:spcPts val="1000"/>
              </a:spcBef>
              <a:buFont typeface="Arial" panose="020B0604020202020204" pitchFamily="34" charset="0"/>
              <a:buChar char="•"/>
              <a:defRPr sz="1600" b="0" i="0" kern="1200">
                <a:solidFill>
                  <a:schemeClr val="bg1">
                    <a:lumMod val="10000"/>
                  </a:schemeClr>
                </a:solidFill>
                <a:latin typeface="Arial" panose="020B0604020202020204" pitchFamily="34" charset="0"/>
                <a:ea typeface="Roboto" panose="02000000000000000000" pitchFamily="2" charset="0"/>
                <a:cs typeface="Arial" panose="020B0604020202020204" pitchFamily="34" charset="0"/>
              </a:defRPr>
            </a:lvl1pPr>
            <a:lvl2pPr marL="457200" indent="0" algn="l" defTabSz="914400" rtl="0" eaLnBrk="1" latinLnBrk="0" hangingPunct="1">
              <a:lnSpc>
                <a:spcPct val="90000"/>
              </a:lnSpc>
              <a:spcBef>
                <a:spcPts val="500"/>
              </a:spcBef>
              <a:buFont typeface="Wingdings" pitchFamily="2" charset="2"/>
              <a:buNone/>
              <a:defRPr sz="2000" b="0" i="0" kern="1200">
                <a:solidFill>
                  <a:schemeClr val="tx1">
                    <a:tint val="75000"/>
                  </a:schemeClr>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500"/>
              </a:spcBef>
              <a:buFont typeface="Wingdings" pitchFamily="2" charset="2"/>
              <a:buNone/>
              <a:defRPr sz="1800" b="0" i="0" kern="1200">
                <a:solidFill>
                  <a:schemeClr val="tx1">
                    <a:tint val="75000"/>
                  </a:schemeClr>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500"/>
              </a:spcBef>
              <a:buFont typeface="Wingdings" pitchFamily="2" charset="2"/>
              <a:buNone/>
              <a:defRPr sz="1600" b="0" i="0" kern="1200">
                <a:solidFill>
                  <a:schemeClr val="tx1">
                    <a:tint val="75000"/>
                  </a:schemeClr>
                </a:solidFill>
                <a:latin typeface="Roboto" panose="02000000000000000000" pitchFamily="2" charset="0"/>
                <a:ea typeface="Roboto"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e-DE" sz="1800"/>
              <a:t>Wohnungen mit guten Energieeffizienzklassen (A+, B, teilweise auch C) erzielen höhere Kaufpreise oder Mieten als vergleichbare Einheiten in Gebäuden mit Effizienzklasse E oder schlechter.</a:t>
            </a:r>
          </a:p>
          <a:p>
            <a:endParaRPr lang="de-DE" sz="1800"/>
          </a:p>
          <a:p>
            <a:endParaRPr lang="de-DE" sz="1800"/>
          </a:p>
        </p:txBody>
      </p:sp>
    </p:spTree>
    <p:extLst>
      <p:ext uri="{BB962C8B-B14F-4D97-AF65-F5344CB8AC3E}">
        <p14:creationId xmlns:p14="http://schemas.microsoft.com/office/powerpoint/2010/main" val="627270439"/>
      </p:ext>
    </p:extLst>
  </p:cSld>
  <p:clrMapOvr>
    <a:masterClrMapping/>
  </p:clrMapOvr>
</p:sld>
</file>

<file path=ppt/theme/theme1.xml><?xml version="1.0" encoding="utf-8"?>
<a:theme xmlns:a="http://schemas.openxmlformats.org/drawingml/2006/main" name="Office">
  <a:themeElements>
    <a:clrScheme name="WEG">
      <a:dk1>
        <a:srgbClr val="FF5A5E"/>
      </a:dk1>
      <a:lt1>
        <a:srgbClr val="EDEDED"/>
      </a:lt1>
      <a:dk2>
        <a:srgbClr val="FBF887"/>
      </a:dk2>
      <a:lt2>
        <a:srgbClr val="8745FF"/>
      </a:lt2>
      <a:accent1>
        <a:srgbClr val="E5DFD6"/>
      </a:accent1>
      <a:accent2>
        <a:srgbClr val="FCEBDB"/>
      </a:accent2>
      <a:accent3>
        <a:srgbClr val="EDEDED"/>
      </a:accent3>
      <a:accent4>
        <a:srgbClr val="FAF8F7"/>
      </a:accent4>
      <a:accent5>
        <a:srgbClr val="FFFFF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A6DF9B68-7E5B-4908-AF67-77F2E9050964}" vid="{1EE51FA4-AFB1-4BD4-9618-AEC5398B0812}"/>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17E027F74546E45B9CA6175CE9560D5" ma:contentTypeVersion="20" ma:contentTypeDescription="Ein neues Dokument erstellen." ma:contentTypeScope="" ma:versionID="8ffc253f5ff534027bad7e5fd0fd024a">
  <xsd:schema xmlns:xsd="http://www.w3.org/2001/XMLSchema" xmlns:xs="http://www.w3.org/2001/XMLSchema" xmlns:p="http://schemas.microsoft.com/office/2006/metadata/properties" xmlns:ns2="a4a6ebb5-f703-4dc8-9504-50e3c7d31d11" xmlns:ns3="18cc7ac8-e119-4483-877f-14277e1c121d" xmlns:ns4="25d5fcd2-3763-46fa-968d-d0ea57216ff3" targetNamespace="http://schemas.microsoft.com/office/2006/metadata/properties" ma:root="true" ma:fieldsID="0fa00d3bdd90736448d2e30ca20f138f" ns2:_="" ns3:_="" ns4:_="">
    <xsd:import namespace="a4a6ebb5-f703-4dc8-9504-50e3c7d31d11"/>
    <xsd:import namespace="18cc7ac8-e119-4483-877f-14277e1c121d"/>
    <xsd:import namespace="25d5fcd2-3763-46fa-968d-d0ea57216ff3"/>
    <xsd:element name="properties">
      <xsd:complexType>
        <xsd:sequence>
          <xsd:element name="documentManagement">
            <xsd:complexType>
              <xsd:all>
                <xsd:element ref="ns2:SharedWithUsers" minOccurs="0"/>
                <xsd:element ref="ns2:SharedWithDetails" minOccurs="0"/>
                <xsd:element ref="ns3:ie6743036f144cba87819402574d6d22" minOccurs="0"/>
                <xsd:element ref="ns4:TaxCatchAll" minOccurs="0"/>
                <xsd:element ref="ns4:TaxCatchAllLabel" minOccurs="0"/>
                <xsd:element ref="ns3:c613b003a0304efb80eb38de0d996768" minOccurs="0"/>
                <xsd:element ref="ns3:ke5dbd58ffee4bc3aac15008e870f6f4" minOccurs="0"/>
                <xsd:element ref="ns3:kdf6276729774cb0878dbc0d6f091741" minOccurs="0"/>
                <xsd:element ref="ns3:Personenbezogene_x0020_Daten" minOccurs="0"/>
                <xsd:element ref="ns3:Verantwortliche_x0020_Person" minOccurs="0"/>
                <xsd:element ref="ns3:Arbeitspaket" minOccurs="0"/>
                <xsd:element ref="ns3:Kommentar" minOccurs="0"/>
                <xsd:element ref="ns2:Projektstatus"/>
                <xsd:element ref="ns3:Bereich"/>
                <xsd:element ref="ns3:Kostenstelle"/>
                <xsd:element ref="ns3:Arbeitsgebiet"/>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a6ebb5-f703-4dc8-9504-50e3c7d31d11"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Projektstatus" ma:index="25" ma:displayName="Projektstatus" ma:default="Umsetzung" ma:hidden="true" ma:internalName="Projektstatu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cc7ac8-e119-4483-877f-14277e1c121d" elementFormDefault="qualified">
    <xsd:import namespace="http://schemas.microsoft.com/office/2006/documentManagement/types"/>
    <xsd:import namespace="http://schemas.microsoft.com/office/infopath/2007/PartnerControls"/>
    <xsd:element name="ie6743036f144cba87819402574d6d22" ma:index="10" nillable="true" ma:taxonomy="true" ma:internalName="ie6743036f144cba87819402574d6d22" ma:taxonomyFieldName="Dokumentart" ma:displayName="Dokumentart" ma:default="" ma:fieldId="{2e674303-6f14-4cba-8781-9402574d6d22}" ma:sspId="7e0fa8e5-fa47-494c-8ad4-ff86592e9917" ma:termSetId="112d9dbb-5a6b-4d9a-912b-a0849a05d3e6" ma:anchorId="00000000-0000-0000-0000-000000000000" ma:open="false" ma:isKeyword="false">
      <xsd:complexType>
        <xsd:sequence>
          <xsd:element ref="pc:Terms" minOccurs="0" maxOccurs="1"/>
        </xsd:sequence>
      </xsd:complexType>
    </xsd:element>
    <xsd:element name="c613b003a0304efb80eb38de0d996768" ma:index="14" nillable="true" ma:taxonomy="true" ma:internalName="c613b003a0304efb80eb38de0d996768" ma:taxonomyFieldName="denaStatus" ma:displayName="Status" ma:default="" ma:fieldId="{c613b003-a030-4efb-80eb-38de0d996768}" ma:sspId="7e0fa8e5-fa47-494c-8ad4-ff86592e9917" ma:termSetId="e2ec3aa7-cd59-4481-be9a-2131ce35091c" ma:anchorId="00000000-0000-0000-0000-000000000000" ma:open="false" ma:isKeyword="false">
      <xsd:complexType>
        <xsd:sequence>
          <xsd:element ref="pc:Terms" minOccurs="0" maxOccurs="1"/>
        </xsd:sequence>
      </xsd:complexType>
    </xsd:element>
    <xsd:element name="ke5dbd58ffee4bc3aac15008e870f6f4" ma:index="16" nillable="true" ma:taxonomy="true" ma:internalName="ke5dbd58ffee4bc3aac15008e870f6f4" ma:taxonomyFieldName="Jahr" ma:displayName="Jahr" ma:default="" ma:fieldId="{4e5dbd58-ffee-4bc3-aac1-5008e870f6f4}" ma:sspId="7e0fa8e5-fa47-494c-8ad4-ff86592e9917" ma:termSetId="c23d2f2e-df6b-4bb0-9863-b649d864de44" ma:anchorId="00000000-0000-0000-0000-000000000000" ma:open="false" ma:isKeyword="false">
      <xsd:complexType>
        <xsd:sequence>
          <xsd:element ref="pc:Terms" minOccurs="0" maxOccurs="1"/>
        </xsd:sequence>
      </xsd:complexType>
    </xsd:element>
    <xsd:element name="kdf6276729774cb0878dbc0d6f091741" ma:index="18" nillable="true" ma:taxonomy="true" ma:internalName="kdf6276729774cb0878dbc0d6f091741" ma:taxonomyFieldName="Geteilt" ma:displayName="Geteilt" ma:default="" ma:fieldId="{4df62767-2977-4cb0-878d-bc0d6f091741}" ma:taxonomyMulti="true" ma:sspId="7e0fa8e5-fa47-494c-8ad4-ff86592e9917" ma:termSetId="9a3af6c0-ad03-4464-aa5d-d13323e006f1" ma:anchorId="00000000-0000-0000-0000-000000000000" ma:open="false" ma:isKeyword="false">
      <xsd:complexType>
        <xsd:sequence>
          <xsd:element ref="pc:Terms" minOccurs="0" maxOccurs="1"/>
        </xsd:sequence>
      </xsd:complexType>
    </xsd:element>
    <xsd:element name="Personenbezogene_x0020_Daten" ma:index="20" nillable="true" ma:displayName="PB Daten" ma:default="0" ma:internalName="Personenbezogene_x0020_Daten">
      <xsd:simpleType>
        <xsd:restriction base="dms:Boolean"/>
      </xsd:simpleType>
    </xsd:element>
    <xsd:element name="Verantwortliche_x0020_Person" ma:index="21" nillable="true" ma:displayName="Verantwortlich" ma:SearchPeopleOnly="false" ma:SharePointGroup="0" ma:internalName="Verantwortliche_x0020_Person"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rbeitspaket" ma:index="22" nillable="true" ma:displayName="Arbeitspaket" ma:internalName="Arbeitspaket">
      <xsd:simpleType>
        <xsd:restriction base="dms:Text">
          <xsd:maxLength value="255"/>
        </xsd:restriction>
      </xsd:simpleType>
    </xsd:element>
    <xsd:element name="Kommentar" ma:index="23" nillable="true" ma:displayName="Kommentar" ma:internalName="Kommentar">
      <xsd:simpleType>
        <xsd:restriction base="dms:Note">
          <xsd:maxLength value="255"/>
        </xsd:restriction>
      </xsd:simpleType>
    </xsd:element>
    <xsd:element name="Bereich" ma:index="26" ma:displayName="Bereich" ma:default="KNG" ma:format="Dropdown" ma:hidden="true" ma:internalName="Bereich">
      <xsd:simpleType>
        <xsd:restriction base="dms:Choice">
          <xsd:enumeration value="GF"/>
          <xsd:enumeration value="Verw"/>
          <xsd:enumeration value="Komm"/>
          <xsd:enumeration value="ZDE"/>
          <xsd:enumeration value="UEW"/>
        </xsd:restriction>
      </xsd:simpleType>
    </xsd:element>
    <xsd:element name="Kostenstelle" ma:index="27" ma:displayName="Kostenstelle" ma:default="61-00-25" ma:format="Dropdown" ma:hidden="true" ma:internalName="Kostenstelle">
      <xsd:simpleType>
        <xsd:restriction base="dms:Choice">
          <xsd:enumeration value="Kostenstelle"/>
        </xsd:restriction>
      </xsd:simpleType>
    </xsd:element>
    <xsd:element name="Arbeitsgebiet" ma:index="28" ma:displayName="Arbeitsgebiet" ma:default="Fachkommunikation und Netzwerke" ma:format="Dropdown" ma:hidden="true" ma:internalName="Arbeitsgebiet">
      <xsd:simpleType>
        <xsd:restriction base="dms:Choice">
          <xsd:enumeration value="Arbeitsgebiet 1"/>
          <xsd:enumeration value="Arbeitsgebiet 2"/>
        </xsd:restriction>
      </xsd:simpleType>
    </xsd:element>
  </xsd:schema>
  <xsd:schema xmlns:xsd="http://www.w3.org/2001/XMLSchema" xmlns:xs="http://www.w3.org/2001/XMLSchema" xmlns:dms="http://schemas.microsoft.com/office/2006/documentManagement/types" xmlns:pc="http://schemas.microsoft.com/office/infopath/2007/PartnerControls" targetNamespace="25d5fcd2-3763-46fa-968d-d0ea57216ff3"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c841afd2-8609-41d1-8bf0-43f9bcd0fc4a}" ma:internalName="TaxCatchAll" ma:showField="CatchAllData" ma:web="25d5fcd2-3763-46fa-968d-d0ea57216ff3">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c841afd2-8609-41d1-8bf0-43f9bcd0fc4a}" ma:internalName="TaxCatchAllLabel" ma:readOnly="true" ma:showField="CatchAllDataLabel" ma:web="25d5fcd2-3763-46fa-968d-d0ea57216f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displayName="Titel"/>
        <xsd:element ref="dc:subject" minOccurs="0" maxOccurs="1"/>
        <xsd:element ref="dc:description" minOccurs="0" maxOccurs="1"/>
        <xsd:element name="keywords" minOccurs="0" maxOccurs="1" type="xsd:string" ma:index="24" ma:displayName="Schlüsselwörter"/>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ereich xmlns="18cc7ac8-e119-4483-877f-14277e1c121d">KNG</Bereich>
    <c613b003a0304efb80eb38de0d996768 xmlns="18cc7ac8-e119-4483-877f-14277e1c121d">
      <Terms xmlns="http://schemas.microsoft.com/office/infopath/2007/PartnerControls"/>
    </c613b003a0304efb80eb38de0d996768>
    <Kostenstelle xmlns="18cc7ac8-e119-4483-877f-14277e1c121d">61-00-25</Kostenstelle>
    <ie6743036f144cba87819402574d6d22 xmlns="18cc7ac8-e119-4483-877f-14277e1c121d">
      <Terms xmlns="http://schemas.microsoft.com/office/infopath/2007/PartnerControls"/>
    </ie6743036f144cba87819402574d6d22>
    <TaxCatchAll xmlns="25d5fcd2-3763-46fa-968d-d0ea57216ff3" xsi:nil="true"/>
    <Arbeitspaket xmlns="18cc7ac8-e119-4483-877f-14277e1c121d" xsi:nil="true"/>
    <Kommentar xmlns="18cc7ac8-e119-4483-877f-14277e1c121d" xsi:nil="true"/>
    <kdf6276729774cb0878dbc0d6f091741 xmlns="18cc7ac8-e119-4483-877f-14277e1c121d">
      <Terms xmlns="http://schemas.microsoft.com/office/infopath/2007/PartnerControls"/>
    </kdf6276729774cb0878dbc0d6f091741>
    <Personenbezogene_x0020_Daten xmlns="18cc7ac8-e119-4483-877f-14277e1c121d">false</Personenbezogene_x0020_Daten>
    <ke5dbd58ffee4bc3aac15008e870f6f4 xmlns="18cc7ac8-e119-4483-877f-14277e1c121d">
      <Terms xmlns="http://schemas.microsoft.com/office/infopath/2007/PartnerControls"/>
    </ke5dbd58ffee4bc3aac15008e870f6f4>
    <Arbeitsgebiet xmlns="18cc7ac8-e119-4483-877f-14277e1c121d">Fachkommunikation und Netzwerke</Arbeitsgebiet>
    <Verantwortliche_x0020_Person xmlns="18cc7ac8-e119-4483-877f-14277e1c121d">
      <UserInfo>
        <DisplayName/>
        <AccountId xsi:nil="true"/>
        <AccountType/>
      </UserInfo>
    </Verantwortliche_x0020_Person>
    <Projektstatus xmlns="a4a6ebb5-f703-4dc8-9504-50e3c7d31d11">Umsetzung</Projekt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60D1EB-B06F-4286-AE8D-60E2A61A0E3F}">
  <ds:schemaRefs>
    <ds:schemaRef ds:uri="18cc7ac8-e119-4483-877f-14277e1c121d"/>
    <ds:schemaRef ds:uri="25d5fcd2-3763-46fa-968d-d0ea57216ff3"/>
    <ds:schemaRef ds:uri="a4a6ebb5-f703-4dc8-9504-50e3c7d31d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DD36819-FAB4-4417-B8F2-6BD9B76F4D90}">
  <ds:schemaRefs>
    <ds:schemaRef ds:uri="18cc7ac8-e119-4483-877f-14277e1c121d"/>
    <ds:schemaRef ds:uri="25d5fcd2-3763-46fa-968d-d0ea57216ff3"/>
    <ds:schemaRef ds:uri="a4a6ebb5-f703-4dc8-9504-50e3c7d31d11"/>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E055D55-9EFD-4F6E-BCBC-40EDA08F8A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2507</Words>
  <Application>Microsoft Office PowerPoint</Application>
  <PresentationFormat>Breitbild</PresentationFormat>
  <Paragraphs>225</Paragraphs>
  <Slides>27</Slides>
  <Notes>12</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27</vt:i4>
      </vt:variant>
    </vt:vector>
  </HeadingPairs>
  <TitlesOfParts>
    <vt:vector size="36" baseType="lpstr">
      <vt:lpstr>Roboto</vt:lpstr>
      <vt:lpstr>Symbol</vt:lpstr>
      <vt:lpstr>Aptos Display</vt:lpstr>
      <vt:lpstr>Aptos</vt:lpstr>
      <vt:lpstr>Wingdings</vt:lpstr>
      <vt:lpstr>Arial</vt:lpstr>
      <vt:lpstr>Calibri</vt:lpstr>
      <vt:lpstr>Office</vt:lpstr>
      <vt:lpstr>Benutzerdefiniertes Design</vt:lpstr>
      <vt:lpstr>PowerPoint-Präsentation</vt:lpstr>
      <vt:lpstr>PowerPoint-Präsentation</vt:lpstr>
      <vt:lpstr>PowerPoint-Präsentation</vt:lpstr>
      <vt:lpstr>Welche Aufgaben hat die WEG-Verwaltung  bei der energetischen Modernisierung?</vt:lpstr>
      <vt:lpstr>Warum ist eine energetische Sanierung wichtig?</vt:lpstr>
      <vt:lpstr>Welche gesetzlichen Anforderungen betreffen die WEG?</vt:lpstr>
      <vt:lpstr>Welche gesetzlichen Anforderungen betreffen die WEG?</vt:lpstr>
      <vt:lpstr>Wann ist der richtige Zeitpunkt  für eine energetische Modernisierung?</vt:lpstr>
      <vt:lpstr>Welchen Nutzen bringt eine energetische Sanierung? </vt:lpstr>
      <vt:lpstr>Welchen Nutzen bringt eine energetische Sanierung? </vt:lpstr>
      <vt:lpstr>Wie ist der aktuelle energetische Zustand der WEG?</vt:lpstr>
      <vt:lpstr>PowerPoint-Präsentation</vt:lpstr>
      <vt:lpstr>Wer führt Energieberatungen durch?</vt:lpstr>
      <vt:lpstr>Welche Formen der Energieberatung gibt es? </vt:lpstr>
      <vt:lpstr>Welche Formen der Energieberatung gibt es? </vt:lpstr>
      <vt:lpstr>Was ist ein individueller Sanierungsfahrplan (iSFP)? </vt:lpstr>
      <vt:lpstr>Wie entsteht ein iSFP?</vt:lpstr>
      <vt:lpstr>Wie hilft der iSFP?</vt:lpstr>
      <vt:lpstr>Worin unterstützt der iSFP nicht?</vt:lpstr>
      <vt:lpstr>PowerPoint-Präsentation</vt:lpstr>
      <vt:lpstr>Wie lange ist ein iSFP gültig?</vt:lpstr>
      <vt:lpstr>Welche Förderung gibt es für einen iSFP?</vt:lpstr>
      <vt:lpstr>Schritte zum ISFP im Überblick</vt:lpstr>
      <vt:lpstr>Wie geht es danach weiter?</vt:lpstr>
      <vt:lpstr>Zusammenfassung</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Cemre Erol</dc:creator>
  <cp:lastModifiedBy>Kapinos, Elizaveta</cp:lastModifiedBy>
  <cp:revision>1</cp:revision>
  <cp:lastPrinted>2021-07-14T13:51:39Z</cp:lastPrinted>
  <dcterms:created xsi:type="dcterms:W3CDTF">2021-05-07T09:16:13Z</dcterms:created>
  <dcterms:modified xsi:type="dcterms:W3CDTF">2025-10-31T08:05:37Z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0x010100C17E027F74546E45B9CA6175CE9560D5</vt:lpwstr>
  </property>
  <property fmtid="{D5CDD505-2E9C-101B-9397-08002B2CF9AE}" pid="3" name="Dokumentart">
    <vt:lpwstr/>
  </property>
  <property fmtid="{D5CDD505-2E9C-101B-9397-08002B2CF9AE}" pid="4" name="MediaServiceImageTags">
    <vt:lpwstr/>
  </property>
  <property fmtid="{D5CDD505-2E9C-101B-9397-08002B2CF9AE}" pid="5" name="Projektstatus0">
    <vt:lpwstr/>
  </property>
  <property fmtid="{D5CDD505-2E9C-101B-9397-08002B2CF9AE}" pid="6" name="lcf76f155ced4ddcb4097134ff3c332f">
    <vt:lpwstr/>
  </property>
  <property fmtid="{D5CDD505-2E9C-101B-9397-08002B2CF9AE}" pid="7" name="g93a2c1a35b64ec787f8704ec4542205">
    <vt:lpwstr/>
  </property>
  <property fmtid="{D5CDD505-2E9C-101B-9397-08002B2CF9AE}" pid="8" name="Jahr">
    <vt:lpwstr/>
  </property>
  <property fmtid="{D5CDD505-2E9C-101B-9397-08002B2CF9AE}" pid="9" name="a9a0450a703e45bf9f25a356067aaa07">
    <vt:lpwstr/>
  </property>
  <property fmtid="{D5CDD505-2E9C-101B-9397-08002B2CF9AE}" pid="10" name="Keywords1">
    <vt:lpwstr/>
  </property>
  <property fmtid="{D5CDD505-2E9C-101B-9397-08002B2CF9AE}" pid="11" name="denaStatus">
    <vt:lpwstr/>
  </property>
  <property fmtid="{D5CDD505-2E9C-101B-9397-08002B2CF9AE}" pid="12" name="Geteilt">
    <vt:lpwstr/>
  </property>
</Properties>
</file>