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8"/>
  </p:notesMasterIdLst>
  <p:sldIdLst>
    <p:sldId id="258" r:id="rId5"/>
    <p:sldId id="288" r:id="rId6"/>
    <p:sldId id="289" r:id="rId7"/>
    <p:sldId id="303" r:id="rId8"/>
    <p:sldId id="302" r:id="rId9"/>
    <p:sldId id="307" r:id="rId10"/>
    <p:sldId id="304" r:id="rId11"/>
    <p:sldId id="314" r:id="rId12"/>
    <p:sldId id="309" r:id="rId13"/>
    <p:sldId id="310" r:id="rId14"/>
    <p:sldId id="311" r:id="rId15"/>
    <p:sldId id="312" r:id="rId16"/>
    <p:sldId id="313" r:id="rId1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daryousi, Afraa" initials="Ald" lastIdx="2" clrIdx="0">
    <p:extLst>
      <p:ext uri="{19B8F6BF-5375-455C-9EA6-DF929625EA0E}">
        <p15:presenceInfo xmlns:p15="http://schemas.microsoft.com/office/powerpoint/2012/main" userId="Aldaryousi, Afraa" providerId="None"/>
      </p:ext>
    </p:extLst>
  </p:cmAuthor>
  <p:cmAuthor id="2" name="Münke, Raili" initials="Mün" lastIdx="4" clrIdx="1">
    <p:extLst>
      <p:ext uri="{19B8F6BF-5375-455C-9EA6-DF929625EA0E}">
        <p15:presenceInfo xmlns:p15="http://schemas.microsoft.com/office/powerpoint/2012/main" userId="Münke, Rail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000"/>
    <a:srgbClr val="EB6C43"/>
    <a:srgbClr val="08B1B7"/>
    <a:srgbClr val="00508C"/>
    <a:srgbClr val="F4EF9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28" autoAdjust="0"/>
    <p:restoredTop sz="75661" autoAdjust="0"/>
  </p:normalViewPr>
  <p:slideViewPr>
    <p:cSldViewPr snapToGrid="0" snapToObjects="1">
      <p:cViewPr varScale="1">
        <p:scale>
          <a:sx n="41" d="100"/>
          <a:sy n="41" d="100"/>
        </p:scale>
        <p:origin x="144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442080-E4A4-4D15-B18F-33552C797922}" type="datetimeFigureOut">
              <a:rPr lang="de-DE" smtClean="0"/>
              <a:t>22.11.2024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0B9AA0-D8CA-448D-A296-12E4F08DBD7B}" type="slidenum">
              <a:rPr lang="de-DE" smtClean="0"/>
              <a:t>‹Nr.›</a:t>
            </a:fld>
            <a:endParaRPr lang="de-DE"/>
          </a:p>
        </p:txBody>
      </p:sp>
    </p:spTree>
    <p:extLst>
      <p:ext uri="{BB962C8B-B14F-4D97-AF65-F5344CB8AC3E}">
        <p14:creationId xmlns:p14="http://schemas.microsoft.com/office/powerpoint/2010/main" val="695830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060B9AA0-D8CA-448D-A296-12E4F08DBD7B}" type="slidenum">
              <a:rPr lang="de-DE" smtClean="0"/>
              <a:t>3</a:t>
            </a:fld>
            <a:endParaRPr lang="de-DE"/>
          </a:p>
        </p:txBody>
      </p:sp>
    </p:spTree>
    <p:extLst>
      <p:ext uri="{BB962C8B-B14F-4D97-AF65-F5344CB8AC3E}">
        <p14:creationId xmlns:p14="http://schemas.microsoft.com/office/powerpoint/2010/main" val="4000695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060B9AA0-D8CA-448D-A296-12E4F08DBD7B}" type="slidenum">
              <a:rPr lang="de-DE" smtClean="0"/>
              <a:t>4</a:t>
            </a:fld>
            <a:endParaRPr lang="de-DE"/>
          </a:p>
        </p:txBody>
      </p:sp>
    </p:spTree>
    <p:extLst>
      <p:ext uri="{BB962C8B-B14F-4D97-AF65-F5344CB8AC3E}">
        <p14:creationId xmlns:p14="http://schemas.microsoft.com/office/powerpoint/2010/main" val="14880267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060B9AA0-D8CA-448D-A296-12E4F08DBD7B}" type="slidenum">
              <a:rPr lang="de-DE" smtClean="0"/>
              <a:t>5</a:t>
            </a:fld>
            <a:endParaRPr lang="de-DE"/>
          </a:p>
        </p:txBody>
      </p:sp>
    </p:spTree>
    <p:extLst>
      <p:ext uri="{BB962C8B-B14F-4D97-AF65-F5344CB8AC3E}">
        <p14:creationId xmlns:p14="http://schemas.microsoft.com/office/powerpoint/2010/main" val="36174640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Foliennummernplatzhalter 3"/>
          <p:cNvSpPr>
            <a:spLocks noGrp="1"/>
          </p:cNvSpPr>
          <p:nvPr>
            <p:ph type="sldNum" sz="quarter" idx="5"/>
          </p:nvPr>
        </p:nvSpPr>
        <p:spPr/>
        <p:txBody>
          <a:bodyPr/>
          <a:lstStyle/>
          <a:p>
            <a:fld id="{060B9AA0-D8CA-448D-A296-12E4F08DBD7B}" type="slidenum">
              <a:rPr lang="de-DE" smtClean="0"/>
              <a:t>7</a:t>
            </a:fld>
            <a:endParaRPr lang="de-DE"/>
          </a:p>
        </p:txBody>
      </p:sp>
    </p:spTree>
    <p:extLst>
      <p:ext uri="{BB962C8B-B14F-4D97-AF65-F5344CB8AC3E}">
        <p14:creationId xmlns:p14="http://schemas.microsoft.com/office/powerpoint/2010/main" val="15440151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Foliennummernplatzhalter 3"/>
          <p:cNvSpPr>
            <a:spLocks noGrp="1"/>
          </p:cNvSpPr>
          <p:nvPr>
            <p:ph type="sldNum" sz="quarter" idx="5"/>
          </p:nvPr>
        </p:nvSpPr>
        <p:spPr/>
        <p:txBody>
          <a:bodyPr/>
          <a:lstStyle/>
          <a:p>
            <a:fld id="{060B9AA0-D8CA-448D-A296-12E4F08DBD7B}" type="slidenum">
              <a:rPr lang="de-DE" smtClean="0"/>
              <a:t>8</a:t>
            </a:fld>
            <a:endParaRPr lang="de-DE"/>
          </a:p>
        </p:txBody>
      </p:sp>
    </p:spTree>
    <p:extLst>
      <p:ext uri="{BB962C8B-B14F-4D97-AF65-F5344CB8AC3E}">
        <p14:creationId xmlns:p14="http://schemas.microsoft.com/office/powerpoint/2010/main" val="29065921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060B9AA0-D8CA-448D-A296-12E4F08DBD7B}" type="slidenum">
              <a:rPr lang="de-DE" smtClean="0"/>
              <a:t>9</a:t>
            </a:fld>
            <a:endParaRPr lang="de-DE"/>
          </a:p>
        </p:txBody>
      </p:sp>
    </p:spTree>
    <p:extLst>
      <p:ext uri="{BB962C8B-B14F-4D97-AF65-F5344CB8AC3E}">
        <p14:creationId xmlns:p14="http://schemas.microsoft.com/office/powerpoint/2010/main" val="26604160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060B9AA0-D8CA-448D-A296-12E4F08DBD7B}" type="slidenum">
              <a:rPr lang="de-DE" smtClean="0"/>
              <a:t>11</a:t>
            </a:fld>
            <a:endParaRPr lang="de-DE"/>
          </a:p>
        </p:txBody>
      </p:sp>
    </p:spTree>
    <p:extLst>
      <p:ext uri="{BB962C8B-B14F-4D97-AF65-F5344CB8AC3E}">
        <p14:creationId xmlns:p14="http://schemas.microsoft.com/office/powerpoint/2010/main" val="1600081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mit Bild">
    <p:spTree>
      <p:nvGrpSpPr>
        <p:cNvPr id="1" name=""/>
        <p:cNvGrpSpPr/>
        <p:nvPr/>
      </p:nvGrpSpPr>
      <p:grpSpPr>
        <a:xfrm>
          <a:off x="0" y="0"/>
          <a:ext cx="0" cy="0"/>
          <a:chOff x="0" y="0"/>
          <a:chExt cx="0" cy="0"/>
        </a:xfrm>
      </p:grpSpPr>
      <p:sp>
        <p:nvSpPr>
          <p:cNvPr id="3" name="Bildplatzhalter 2">
            <a:extLst>
              <a:ext uri="{FF2B5EF4-FFF2-40B4-BE49-F238E27FC236}">
                <a16:creationId xmlns:a16="http://schemas.microsoft.com/office/drawing/2014/main" id="{154BBE70-06BD-C84E-9EF0-48353FCE8890}"/>
              </a:ext>
            </a:extLst>
          </p:cNvPr>
          <p:cNvSpPr>
            <a:spLocks noGrp="1"/>
          </p:cNvSpPr>
          <p:nvPr>
            <p:ph type="pic" sz="quarter" idx="10"/>
          </p:nvPr>
        </p:nvSpPr>
        <p:spPr>
          <a:xfrm>
            <a:off x="0" y="2194560"/>
            <a:ext cx="12192000" cy="4663439"/>
          </a:xfrm>
          <a:prstGeom prst="rect">
            <a:avLst/>
          </a:prstGeom>
        </p:spPr>
        <p:txBody>
          <a:bodyPr/>
          <a:lstStyle/>
          <a:p>
            <a:r>
              <a:rPr lang="de-DE"/>
              <a:t>Bild durch Klicken auf Symbol hinzufügen</a:t>
            </a:r>
            <a:endParaRPr lang="de-DE" dirty="0"/>
          </a:p>
        </p:txBody>
      </p:sp>
      <p:sp>
        <p:nvSpPr>
          <p:cNvPr id="11" name="Textplatzhalter 3">
            <a:extLst>
              <a:ext uri="{FF2B5EF4-FFF2-40B4-BE49-F238E27FC236}">
                <a16:creationId xmlns:a16="http://schemas.microsoft.com/office/drawing/2014/main" id="{A0469F39-AC36-0248-BB3A-77BDD3706FFB}"/>
              </a:ext>
            </a:extLst>
          </p:cNvPr>
          <p:cNvSpPr>
            <a:spLocks noGrp="1"/>
          </p:cNvSpPr>
          <p:nvPr>
            <p:ph type="body" sz="quarter" idx="11" hasCustomPrompt="1"/>
          </p:nvPr>
        </p:nvSpPr>
        <p:spPr>
          <a:xfrm>
            <a:off x="1045027" y="5103196"/>
            <a:ext cx="2071401" cy="424732"/>
          </a:xfrm>
          <a:prstGeom prst="rect">
            <a:avLst/>
          </a:prstGeom>
          <a:solidFill>
            <a:schemeClr val="bg1"/>
          </a:solidFill>
        </p:spPr>
        <p:txBody>
          <a:bodyPr wrap="none">
            <a:spAutoFit/>
          </a:bodyPr>
          <a:lstStyle>
            <a:lvl1pPr marL="0" indent="0">
              <a:buFontTx/>
              <a:buNone/>
              <a:defRPr sz="2400" b="1"/>
            </a:lvl1pPr>
          </a:lstStyle>
          <a:p>
            <a:pPr lvl="0"/>
            <a:r>
              <a:rPr lang="de-DE" dirty="0"/>
              <a:t>Titel einfügen</a:t>
            </a:r>
          </a:p>
        </p:txBody>
      </p:sp>
      <p:sp>
        <p:nvSpPr>
          <p:cNvPr id="13" name="Textplatzhalter 3">
            <a:extLst>
              <a:ext uri="{FF2B5EF4-FFF2-40B4-BE49-F238E27FC236}">
                <a16:creationId xmlns:a16="http://schemas.microsoft.com/office/drawing/2014/main" id="{522AD735-E476-D241-8545-D5629EF794D4}"/>
              </a:ext>
            </a:extLst>
          </p:cNvPr>
          <p:cNvSpPr>
            <a:spLocks noGrp="1"/>
          </p:cNvSpPr>
          <p:nvPr>
            <p:ph type="body" sz="quarter" idx="12" hasCustomPrompt="1"/>
          </p:nvPr>
        </p:nvSpPr>
        <p:spPr>
          <a:xfrm>
            <a:off x="1048214" y="5637825"/>
            <a:ext cx="2917145" cy="424732"/>
          </a:xfrm>
          <a:prstGeom prst="rect">
            <a:avLst/>
          </a:prstGeom>
          <a:solidFill>
            <a:schemeClr val="bg1"/>
          </a:solidFill>
        </p:spPr>
        <p:txBody>
          <a:bodyPr wrap="none">
            <a:spAutoFit/>
          </a:bodyPr>
          <a:lstStyle>
            <a:lvl1pPr marL="0" indent="0">
              <a:buFontTx/>
              <a:buNone/>
              <a:defRPr sz="2400" b="0"/>
            </a:lvl1pPr>
          </a:lstStyle>
          <a:p>
            <a:pPr lvl="0"/>
            <a:r>
              <a:rPr lang="de-DE" dirty="0"/>
              <a:t>Name / Datum / Ort</a:t>
            </a:r>
          </a:p>
        </p:txBody>
      </p:sp>
    </p:spTree>
    <p:extLst>
      <p:ext uri="{BB962C8B-B14F-4D97-AF65-F5344CB8AC3E}">
        <p14:creationId xmlns:p14="http://schemas.microsoft.com/office/powerpoint/2010/main" val="1947929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el und Tabelle_gelb">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65894A-30F2-D44E-B2FE-A004E9A560B9}"/>
              </a:ext>
            </a:extLst>
          </p:cNvPr>
          <p:cNvSpPr>
            <a:spLocks noGrp="1"/>
          </p:cNvSpPr>
          <p:nvPr>
            <p:ph type="title" hasCustomPrompt="1"/>
          </p:nvPr>
        </p:nvSpPr>
        <p:spPr>
          <a:xfrm>
            <a:off x="838200" y="365125"/>
            <a:ext cx="10515600" cy="1325563"/>
          </a:xfrm>
          <a:prstGeom prst="rect">
            <a:avLst/>
          </a:prstGeom>
        </p:spPr>
        <p:txBody>
          <a:bodyPr/>
          <a:lstStyle/>
          <a:p>
            <a:r>
              <a:rPr lang="de-DE" dirty="0"/>
              <a:t>Tabelle</a:t>
            </a:r>
          </a:p>
        </p:txBody>
      </p:sp>
      <p:graphicFrame>
        <p:nvGraphicFramePr>
          <p:cNvPr id="4" name="Tabelle 3">
            <a:extLst>
              <a:ext uri="{FF2B5EF4-FFF2-40B4-BE49-F238E27FC236}">
                <a16:creationId xmlns:a16="http://schemas.microsoft.com/office/drawing/2014/main" id="{65D646AA-B024-9044-932C-D796E6177770}"/>
              </a:ext>
            </a:extLst>
          </p:cNvPr>
          <p:cNvGraphicFramePr>
            <a:graphicFrameLocks noGrp="1"/>
          </p:cNvGraphicFramePr>
          <p:nvPr userDrawn="1">
            <p:extLst>
              <p:ext uri="{D42A27DB-BD31-4B8C-83A1-F6EECF244321}">
                <p14:modId xmlns:p14="http://schemas.microsoft.com/office/powerpoint/2010/main" val="3272445407"/>
              </p:ext>
            </p:extLst>
          </p:nvPr>
        </p:nvGraphicFramePr>
        <p:xfrm>
          <a:off x="838200" y="2118975"/>
          <a:ext cx="10633365" cy="3441778"/>
        </p:xfrm>
        <a:graphic>
          <a:graphicData uri="http://schemas.openxmlformats.org/drawingml/2006/table">
            <a:tbl>
              <a:tblPr firstRow="1" bandRow="1">
                <a:tableStyleId>{5C22544A-7EE6-4342-B048-85BDC9FD1C3A}</a:tableStyleId>
              </a:tblPr>
              <a:tblGrid>
                <a:gridCol w="2126673">
                  <a:extLst>
                    <a:ext uri="{9D8B030D-6E8A-4147-A177-3AD203B41FA5}">
                      <a16:colId xmlns:a16="http://schemas.microsoft.com/office/drawing/2014/main" val="1956046303"/>
                    </a:ext>
                  </a:extLst>
                </a:gridCol>
                <a:gridCol w="2126673">
                  <a:extLst>
                    <a:ext uri="{9D8B030D-6E8A-4147-A177-3AD203B41FA5}">
                      <a16:colId xmlns:a16="http://schemas.microsoft.com/office/drawing/2014/main" val="3802819769"/>
                    </a:ext>
                  </a:extLst>
                </a:gridCol>
                <a:gridCol w="2126673">
                  <a:extLst>
                    <a:ext uri="{9D8B030D-6E8A-4147-A177-3AD203B41FA5}">
                      <a16:colId xmlns:a16="http://schemas.microsoft.com/office/drawing/2014/main" val="3395194591"/>
                    </a:ext>
                  </a:extLst>
                </a:gridCol>
                <a:gridCol w="2126673">
                  <a:extLst>
                    <a:ext uri="{9D8B030D-6E8A-4147-A177-3AD203B41FA5}">
                      <a16:colId xmlns:a16="http://schemas.microsoft.com/office/drawing/2014/main" val="3306517423"/>
                    </a:ext>
                  </a:extLst>
                </a:gridCol>
                <a:gridCol w="2126673">
                  <a:extLst>
                    <a:ext uri="{9D8B030D-6E8A-4147-A177-3AD203B41FA5}">
                      <a16:colId xmlns:a16="http://schemas.microsoft.com/office/drawing/2014/main" val="1352021980"/>
                    </a:ext>
                  </a:extLst>
                </a:gridCol>
              </a:tblGrid>
              <a:tr h="845898">
                <a:tc>
                  <a:txBody>
                    <a:bodyPr/>
                    <a:lstStyle/>
                    <a:p>
                      <a:endParaRPr lang="de-DE" b="1" i="0" dirty="0">
                        <a:solidFill>
                          <a:schemeClr val="tx1"/>
                        </a:solidFill>
                        <a:latin typeface="Roboto" panose="02000000000000000000" pitchFamily="2" charset="0"/>
                        <a:ea typeface="Roboto" panose="02000000000000000000" pitchFamily="2" charset="0"/>
                      </a:endParaRPr>
                    </a:p>
                  </a:txBody>
                  <a:tcPr>
                    <a:solidFill>
                      <a:srgbClr val="E6E000"/>
                    </a:solidFill>
                  </a:tcPr>
                </a:tc>
                <a:tc>
                  <a:txBody>
                    <a:bodyPr/>
                    <a:lstStyle/>
                    <a:p>
                      <a:endParaRPr lang="de-DE" b="1" i="0" dirty="0">
                        <a:solidFill>
                          <a:schemeClr val="tx1"/>
                        </a:solidFill>
                        <a:latin typeface="Roboto" panose="02000000000000000000" pitchFamily="2" charset="0"/>
                        <a:ea typeface="Roboto" panose="02000000000000000000" pitchFamily="2" charset="0"/>
                      </a:endParaRPr>
                    </a:p>
                  </a:txBody>
                  <a:tcPr>
                    <a:solidFill>
                      <a:srgbClr val="E6E000"/>
                    </a:solidFill>
                  </a:tcPr>
                </a:tc>
                <a:tc>
                  <a:txBody>
                    <a:bodyPr/>
                    <a:lstStyle/>
                    <a:p>
                      <a:endParaRPr lang="de-DE" b="1" i="0" dirty="0">
                        <a:solidFill>
                          <a:schemeClr val="tx1"/>
                        </a:solidFill>
                        <a:latin typeface="Roboto" panose="02000000000000000000" pitchFamily="2" charset="0"/>
                        <a:ea typeface="Roboto" panose="02000000000000000000" pitchFamily="2" charset="0"/>
                      </a:endParaRPr>
                    </a:p>
                  </a:txBody>
                  <a:tcPr>
                    <a:solidFill>
                      <a:srgbClr val="E6E000"/>
                    </a:solidFill>
                  </a:tcPr>
                </a:tc>
                <a:tc>
                  <a:txBody>
                    <a:bodyPr/>
                    <a:lstStyle/>
                    <a:p>
                      <a:endParaRPr lang="de-DE" b="1" i="0" dirty="0">
                        <a:solidFill>
                          <a:schemeClr val="tx1"/>
                        </a:solidFill>
                        <a:latin typeface="Roboto" panose="02000000000000000000" pitchFamily="2" charset="0"/>
                        <a:ea typeface="Roboto" panose="02000000000000000000" pitchFamily="2" charset="0"/>
                      </a:endParaRPr>
                    </a:p>
                  </a:txBody>
                  <a:tcPr>
                    <a:solidFill>
                      <a:srgbClr val="E6E000"/>
                    </a:solidFill>
                  </a:tcPr>
                </a:tc>
                <a:tc>
                  <a:txBody>
                    <a:bodyPr/>
                    <a:lstStyle/>
                    <a:p>
                      <a:endParaRPr lang="de-DE" b="1" i="0" dirty="0">
                        <a:solidFill>
                          <a:schemeClr val="tx1"/>
                        </a:solidFill>
                        <a:latin typeface="Roboto" panose="02000000000000000000" pitchFamily="2" charset="0"/>
                        <a:ea typeface="Roboto" panose="02000000000000000000" pitchFamily="2" charset="0"/>
                      </a:endParaRPr>
                    </a:p>
                  </a:txBody>
                  <a:tcPr>
                    <a:solidFill>
                      <a:srgbClr val="E6E000"/>
                    </a:solidFill>
                  </a:tcPr>
                </a:tc>
                <a:extLst>
                  <a:ext uri="{0D108BD9-81ED-4DB2-BD59-A6C34878D82A}">
                    <a16:rowId xmlns:a16="http://schemas.microsoft.com/office/drawing/2014/main" val="720749469"/>
                  </a:ext>
                </a:extLst>
              </a:tr>
              <a:tr h="370840">
                <a:tc>
                  <a:txBody>
                    <a:bodyPr/>
                    <a:lstStyle/>
                    <a:p>
                      <a:endParaRPr lang="de-DE" b="0" i="0" dirty="0">
                        <a:latin typeface="Roboto" panose="02000000000000000000" pitchFamily="2" charset="0"/>
                        <a:ea typeface="Roboto" panose="02000000000000000000" pitchFamily="2" charset="0"/>
                      </a:endParaRPr>
                    </a:p>
                  </a:txBody>
                  <a:tcPr>
                    <a:solidFill>
                      <a:schemeClr val="bg1">
                        <a:lumMod val="85000"/>
                      </a:schemeClr>
                    </a:solidFill>
                  </a:tcPr>
                </a:tc>
                <a:tc>
                  <a:txBody>
                    <a:bodyPr/>
                    <a:lstStyle/>
                    <a:p>
                      <a:endParaRPr lang="de-DE" b="0" i="0" dirty="0">
                        <a:latin typeface="Roboto" panose="02000000000000000000" pitchFamily="2" charset="0"/>
                        <a:ea typeface="Roboto" panose="02000000000000000000" pitchFamily="2" charset="0"/>
                      </a:endParaRPr>
                    </a:p>
                  </a:txBody>
                  <a:tcPr>
                    <a:solidFill>
                      <a:schemeClr val="bg1">
                        <a:lumMod val="85000"/>
                      </a:schemeClr>
                    </a:solidFill>
                  </a:tcPr>
                </a:tc>
                <a:tc>
                  <a:txBody>
                    <a:bodyPr/>
                    <a:lstStyle/>
                    <a:p>
                      <a:endParaRPr lang="de-DE" b="0" i="0" dirty="0">
                        <a:latin typeface="Roboto" panose="02000000000000000000" pitchFamily="2" charset="0"/>
                        <a:ea typeface="Roboto" panose="02000000000000000000" pitchFamily="2" charset="0"/>
                      </a:endParaRPr>
                    </a:p>
                  </a:txBody>
                  <a:tcPr>
                    <a:solidFill>
                      <a:schemeClr val="bg1">
                        <a:lumMod val="85000"/>
                      </a:schemeClr>
                    </a:solidFill>
                  </a:tcPr>
                </a:tc>
                <a:tc>
                  <a:txBody>
                    <a:bodyPr/>
                    <a:lstStyle/>
                    <a:p>
                      <a:endParaRPr lang="de-DE" b="0" i="0" dirty="0">
                        <a:latin typeface="Roboto" panose="02000000000000000000" pitchFamily="2" charset="0"/>
                        <a:ea typeface="Roboto" panose="02000000000000000000" pitchFamily="2" charset="0"/>
                      </a:endParaRPr>
                    </a:p>
                  </a:txBody>
                  <a:tcPr>
                    <a:solidFill>
                      <a:schemeClr val="bg1">
                        <a:lumMod val="85000"/>
                      </a:schemeClr>
                    </a:solidFill>
                  </a:tcPr>
                </a:tc>
                <a:tc>
                  <a:txBody>
                    <a:bodyPr/>
                    <a:lstStyle/>
                    <a:p>
                      <a:endParaRPr lang="de-DE" b="0" i="0" dirty="0">
                        <a:latin typeface="Roboto" panose="02000000000000000000" pitchFamily="2" charset="0"/>
                        <a:ea typeface="Roboto" panose="02000000000000000000" pitchFamily="2" charset="0"/>
                      </a:endParaRPr>
                    </a:p>
                  </a:txBody>
                  <a:tcPr>
                    <a:solidFill>
                      <a:schemeClr val="bg1">
                        <a:lumMod val="85000"/>
                      </a:schemeClr>
                    </a:solidFill>
                  </a:tcPr>
                </a:tc>
                <a:extLst>
                  <a:ext uri="{0D108BD9-81ED-4DB2-BD59-A6C34878D82A}">
                    <a16:rowId xmlns:a16="http://schemas.microsoft.com/office/drawing/2014/main" val="3610841084"/>
                  </a:ext>
                </a:extLst>
              </a:tr>
              <a:tr h="370840">
                <a:tc>
                  <a:txBody>
                    <a:bodyPr/>
                    <a:lstStyle/>
                    <a:p>
                      <a:endParaRPr lang="de-DE" b="0" i="0" dirty="0">
                        <a:latin typeface="Roboto" panose="02000000000000000000" pitchFamily="2" charset="0"/>
                        <a:ea typeface="Roboto" panose="02000000000000000000" pitchFamily="2" charset="0"/>
                      </a:endParaRPr>
                    </a:p>
                  </a:txBody>
                  <a:tcPr>
                    <a:solidFill>
                      <a:schemeClr val="bg1">
                        <a:lumMod val="95000"/>
                      </a:schemeClr>
                    </a:solidFill>
                  </a:tcPr>
                </a:tc>
                <a:tc>
                  <a:txBody>
                    <a:bodyPr/>
                    <a:lstStyle/>
                    <a:p>
                      <a:endParaRPr lang="de-DE" b="0" i="0" dirty="0">
                        <a:latin typeface="Roboto" panose="02000000000000000000" pitchFamily="2" charset="0"/>
                        <a:ea typeface="Roboto" panose="02000000000000000000" pitchFamily="2" charset="0"/>
                      </a:endParaRPr>
                    </a:p>
                  </a:txBody>
                  <a:tcPr>
                    <a:solidFill>
                      <a:schemeClr val="bg1">
                        <a:lumMod val="95000"/>
                      </a:schemeClr>
                    </a:solidFill>
                  </a:tcPr>
                </a:tc>
                <a:tc>
                  <a:txBody>
                    <a:bodyPr/>
                    <a:lstStyle/>
                    <a:p>
                      <a:endParaRPr lang="de-DE" b="0" i="0" dirty="0">
                        <a:latin typeface="Roboto" panose="02000000000000000000" pitchFamily="2" charset="0"/>
                        <a:ea typeface="Roboto" panose="02000000000000000000" pitchFamily="2" charset="0"/>
                      </a:endParaRPr>
                    </a:p>
                  </a:txBody>
                  <a:tcPr>
                    <a:solidFill>
                      <a:schemeClr val="bg1">
                        <a:lumMod val="95000"/>
                      </a:schemeClr>
                    </a:solidFill>
                  </a:tcPr>
                </a:tc>
                <a:tc>
                  <a:txBody>
                    <a:bodyPr/>
                    <a:lstStyle/>
                    <a:p>
                      <a:endParaRPr lang="de-DE" b="0" i="0" dirty="0">
                        <a:latin typeface="Roboto" panose="02000000000000000000" pitchFamily="2" charset="0"/>
                        <a:ea typeface="Roboto" panose="02000000000000000000" pitchFamily="2" charset="0"/>
                      </a:endParaRPr>
                    </a:p>
                  </a:txBody>
                  <a:tcPr>
                    <a:solidFill>
                      <a:schemeClr val="bg1">
                        <a:lumMod val="95000"/>
                      </a:schemeClr>
                    </a:solidFill>
                  </a:tcPr>
                </a:tc>
                <a:tc>
                  <a:txBody>
                    <a:bodyPr/>
                    <a:lstStyle/>
                    <a:p>
                      <a:endParaRPr lang="de-DE" b="0" i="0" dirty="0">
                        <a:latin typeface="Roboto" panose="02000000000000000000" pitchFamily="2" charset="0"/>
                        <a:ea typeface="Roboto" panose="02000000000000000000" pitchFamily="2" charset="0"/>
                      </a:endParaRPr>
                    </a:p>
                  </a:txBody>
                  <a:tcPr>
                    <a:solidFill>
                      <a:schemeClr val="bg1">
                        <a:lumMod val="95000"/>
                      </a:schemeClr>
                    </a:solidFill>
                  </a:tcPr>
                </a:tc>
                <a:extLst>
                  <a:ext uri="{0D108BD9-81ED-4DB2-BD59-A6C34878D82A}">
                    <a16:rowId xmlns:a16="http://schemas.microsoft.com/office/drawing/2014/main" val="3274121011"/>
                  </a:ext>
                </a:extLst>
              </a:tr>
              <a:tr h="370840">
                <a:tc>
                  <a:txBody>
                    <a:bodyPr/>
                    <a:lstStyle/>
                    <a:p>
                      <a:endParaRPr lang="de-DE" b="0" i="0" dirty="0">
                        <a:latin typeface="Roboto" panose="02000000000000000000" pitchFamily="2" charset="0"/>
                        <a:ea typeface="Roboto" panose="02000000000000000000" pitchFamily="2" charset="0"/>
                      </a:endParaRPr>
                    </a:p>
                  </a:txBody>
                  <a:tcPr>
                    <a:solidFill>
                      <a:schemeClr val="bg1">
                        <a:lumMod val="85000"/>
                      </a:schemeClr>
                    </a:solidFill>
                  </a:tcPr>
                </a:tc>
                <a:tc>
                  <a:txBody>
                    <a:bodyPr/>
                    <a:lstStyle/>
                    <a:p>
                      <a:endParaRPr lang="de-DE" b="0" i="0" dirty="0">
                        <a:latin typeface="Roboto" panose="02000000000000000000" pitchFamily="2" charset="0"/>
                        <a:ea typeface="Roboto" panose="02000000000000000000" pitchFamily="2" charset="0"/>
                      </a:endParaRPr>
                    </a:p>
                  </a:txBody>
                  <a:tcPr>
                    <a:solidFill>
                      <a:schemeClr val="bg1">
                        <a:lumMod val="85000"/>
                      </a:schemeClr>
                    </a:solidFill>
                  </a:tcPr>
                </a:tc>
                <a:tc>
                  <a:txBody>
                    <a:bodyPr/>
                    <a:lstStyle/>
                    <a:p>
                      <a:endParaRPr lang="de-DE" b="0" i="0" dirty="0">
                        <a:latin typeface="Roboto" panose="02000000000000000000" pitchFamily="2" charset="0"/>
                        <a:ea typeface="Roboto" panose="02000000000000000000" pitchFamily="2" charset="0"/>
                      </a:endParaRPr>
                    </a:p>
                  </a:txBody>
                  <a:tcPr>
                    <a:solidFill>
                      <a:schemeClr val="bg1">
                        <a:lumMod val="85000"/>
                      </a:schemeClr>
                    </a:solidFill>
                  </a:tcPr>
                </a:tc>
                <a:tc>
                  <a:txBody>
                    <a:bodyPr/>
                    <a:lstStyle/>
                    <a:p>
                      <a:endParaRPr lang="de-DE" b="0" i="0" dirty="0">
                        <a:latin typeface="Roboto" panose="02000000000000000000" pitchFamily="2" charset="0"/>
                        <a:ea typeface="Roboto" panose="02000000000000000000" pitchFamily="2" charset="0"/>
                      </a:endParaRPr>
                    </a:p>
                  </a:txBody>
                  <a:tcPr>
                    <a:solidFill>
                      <a:schemeClr val="bg1">
                        <a:lumMod val="85000"/>
                      </a:schemeClr>
                    </a:solidFill>
                  </a:tcPr>
                </a:tc>
                <a:tc>
                  <a:txBody>
                    <a:bodyPr/>
                    <a:lstStyle/>
                    <a:p>
                      <a:endParaRPr lang="de-DE" b="0" i="0" dirty="0">
                        <a:latin typeface="Roboto" panose="02000000000000000000" pitchFamily="2" charset="0"/>
                        <a:ea typeface="Roboto" panose="02000000000000000000" pitchFamily="2" charset="0"/>
                      </a:endParaRPr>
                    </a:p>
                  </a:txBody>
                  <a:tcPr>
                    <a:solidFill>
                      <a:schemeClr val="bg1">
                        <a:lumMod val="85000"/>
                      </a:schemeClr>
                    </a:solidFill>
                  </a:tcPr>
                </a:tc>
                <a:extLst>
                  <a:ext uri="{0D108BD9-81ED-4DB2-BD59-A6C34878D82A}">
                    <a16:rowId xmlns:a16="http://schemas.microsoft.com/office/drawing/2014/main" val="1104865069"/>
                  </a:ext>
                </a:extLst>
              </a:tr>
              <a:tr h="370840">
                <a:tc>
                  <a:txBody>
                    <a:bodyPr/>
                    <a:lstStyle/>
                    <a:p>
                      <a:endParaRPr lang="de-DE" b="0" i="0" dirty="0">
                        <a:latin typeface="Roboto" panose="02000000000000000000" pitchFamily="2" charset="0"/>
                        <a:ea typeface="Roboto" panose="02000000000000000000" pitchFamily="2" charset="0"/>
                      </a:endParaRPr>
                    </a:p>
                  </a:txBody>
                  <a:tcPr>
                    <a:solidFill>
                      <a:schemeClr val="bg1">
                        <a:lumMod val="95000"/>
                      </a:schemeClr>
                    </a:solidFill>
                  </a:tcPr>
                </a:tc>
                <a:tc>
                  <a:txBody>
                    <a:bodyPr/>
                    <a:lstStyle/>
                    <a:p>
                      <a:endParaRPr lang="de-DE" b="0" i="0" dirty="0">
                        <a:latin typeface="Roboto" panose="02000000000000000000" pitchFamily="2" charset="0"/>
                        <a:ea typeface="Roboto" panose="02000000000000000000" pitchFamily="2" charset="0"/>
                      </a:endParaRPr>
                    </a:p>
                  </a:txBody>
                  <a:tcPr>
                    <a:solidFill>
                      <a:schemeClr val="bg1">
                        <a:lumMod val="95000"/>
                      </a:schemeClr>
                    </a:solidFill>
                  </a:tcPr>
                </a:tc>
                <a:tc>
                  <a:txBody>
                    <a:bodyPr/>
                    <a:lstStyle/>
                    <a:p>
                      <a:endParaRPr lang="de-DE" b="0" i="0" dirty="0">
                        <a:latin typeface="Roboto" panose="02000000000000000000" pitchFamily="2" charset="0"/>
                        <a:ea typeface="Roboto" panose="02000000000000000000" pitchFamily="2" charset="0"/>
                      </a:endParaRPr>
                    </a:p>
                  </a:txBody>
                  <a:tcPr>
                    <a:solidFill>
                      <a:schemeClr val="bg1">
                        <a:lumMod val="95000"/>
                      </a:schemeClr>
                    </a:solidFill>
                  </a:tcPr>
                </a:tc>
                <a:tc>
                  <a:txBody>
                    <a:bodyPr/>
                    <a:lstStyle/>
                    <a:p>
                      <a:endParaRPr lang="de-DE" b="0" i="0" dirty="0">
                        <a:latin typeface="Roboto" panose="02000000000000000000" pitchFamily="2" charset="0"/>
                        <a:ea typeface="Roboto" panose="02000000000000000000" pitchFamily="2" charset="0"/>
                      </a:endParaRPr>
                    </a:p>
                  </a:txBody>
                  <a:tcPr>
                    <a:solidFill>
                      <a:schemeClr val="bg1">
                        <a:lumMod val="95000"/>
                      </a:schemeClr>
                    </a:solidFill>
                  </a:tcPr>
                </a:tc>
                <a:tc>
                  <a:txBody>
                    <a:bodyPr/>
                    <a:lstStyle/>
                    <a:p>
                      <a:endParaRPr lang="de-DE" b="0" i="0" dirty="0">
                        <a:latin typeface="Roboto" panose="02000000000000000000" pitchFamily="2" charset="0"/>
                        <a:ea typeface="Roboto" panose="02000000000000000000" pitchFamily="2" charset="0"/>
                      </a:endParaRPr>
                    </a:p>
                  </a:txBody>
                  <a:tcPr>
                    <a:solidFill>
                      <a:schemeClr val="bg1">
                        <a:lumMod val="95000"/>
                      </a:schemeClr>
                    </a:solidFill>
                  </a:tcPr>
                </a:tc>
                <a:extLst>
                  <a:ext uri="{0D108BD9-81ED-4DB2-BD59-A6C34878D82A}">
                    <a16:rowId xmlns:a16="http://schemas.microsoft.com/office/drawing/2014/main" val="1130720316"/>
                  </a:ext>
                </a:extLst>
              </a:tr>
              <a:tr h="370840">
                <a:tc>
                  <a:txBody>
                    <a:bodyPr/>
                    <a:lstStyle/>
                    <a:p>
                      <a:endParaRPr lang="de-DE" b="0" i="0" dirty="0">
                        <a:latin typeface="Roboto" panose="02000000000000000000" pitchFamily="2" charset="0"/>
                        <a:ea typeface="Roboto" panose="02000000000000000000" pitchFamily="2" charset="0"/>
                      </a:endParaRPr>
                    </a:p>
                  </a:txBody>
                  <a:tcPr>
                    <a:solidFill>
                      <a:schemeClr val="bg1">
                        <a:lumMod val="85000"/>
                      </a:schemeClr>
                    </a:solidFill>
                  </a:tcPr>
                </a:tc>
                <a:tc>
                  <a:txBody>
                    <a:bodyPr/>
                    <a:lstStyle/>
                    <a:p>
                      <a:endParaRPr lang="de-DE" b="0" i="0" dirty="0">
                        <a:latin typeface="Roboto" panose="02000000000000000000" pitchFamily="2" charset="0"/>
                        <a:ea typeface="Roboto" panose="02000000000000000000" pitchFamily="2" charset="0"/>
                      </a:endParaRPr>
                    </a:p>
                  </a:txBody>
                  <a:tcPr>
                    <a:solidFill>
                      <a:schemeClr val="bg1">
                        <a:lumMod val="85000"/>
                      </a:schemeClr>
                    </a:solidFill>
                  </a:tcPr>
                </a:tc>
                <a:tc>
                  <a:txBody>
                    <a:bodyPr/>
                    <a:lstStyle/>
                    <a:p>
                      <a:endParaRPr lang="de-DE" b="0" i="0" dirty="0">
                        <a:latin typeface="Roboto" panose="02000000000000000000" pitchFamily="2" charset="0"/>
                        <a:ea typeface="Roboto" panose="02000000000000000000" pitchFamily="2" charset="0"/>
                      </a:endParaRPr>
                    </a:p>
                  </a:txBody>
                  <a:tcPr>
                    <a:solidFill>
                      <a:schemeClr val="bg1">
                        <a:lumMod val="85000"/>
                      </a:schemeClr>
                    </a:solidFill>
                  </a:tcPr>
                </a:tc>
                <a:tc>
                  <a:txBody>
                    <a:bodyPr/>
                    <a:lstStyle/>
                    <a:p>
                      <a:endParaRPr lang="de-DE" b="0" i="0" dirty="0">
                        <a:latin typeface="Roboto" panose="02000000000000000000" pitchFamily="2" charset="0"/>
                        <a:ea typeface="Roboto" panose="02000000000000000000" pitchFamily="2" charset="0"/>
                      </a:endParaRPr>
                    </a:p>
                  </a:txBody>
                  <a:tcPr>
                    <a:solidFill>
                      <a:schemeClr val="bg1">
                        <a:lumMod val="85000"/>
                      </a:schemeClr>
                    </a:solidFill>
                  </a:tcPr>
                </a:tc>
                <a:tc>
                  <a:txBody>
                    <a:bodyPr/>
                    <a:lstStyle/>
                    <a:p>
                      <a:endParaRPr lang="de-DE" b="0" i="0" dirty="0">
                        <a:latin typeface="Roboto" panose="02000000000000000000" pitchFamily="2" charset="0"/>
                        <a:ea typeface="Roboto" panose="02000000000000000000" pitchFamily="2" charset="0"/>
                      </a:endParaRPr>
                    </a:p>
                  </a:txBody>
                  <a:tcPr>
                    <a:solidFill>
                      <a:schemeClr val="bg1">
                        <a:lumMod val="85000"/>
                      </a:schemeClr>
                    </a:solidFill>
                  </a:tcPr>
                </a:tc>
                <a:extLst>
                  <a:ext uri="{0D108BD9-81ED-4DB2-BD59-A6C34878D82A}">
                    <a16:rowId xmlns:a16="http://schemas.microsoft.com/office/drawing/2014/main" val="1311704126"/>
                  </a:ext>
                </a:extLst>
              </a:tr>
              <a:tr h="370840">
                <a:tc>
                  <a:txBody>
                    <a:bodyPr/>
                    <a:lstStyle/>
                    <a:p>
                      <a:endParaRPr lang="de-DE" b="0" i="0" dirty="0">
                        <a:latin typeface="Roboto" panose="02000000000000000000" pitchFamily="2" charset="0"/>
                        <a:ea typeface="Roboto" panose="02000000000000000000" pitchFamily="2" charset="0"/>
                      </a:endParaRPr>
                    </a:p>
                  </a:txBody>
                  <a:tcPr>
                    <a:solidFill>
                      <a:schemeClr val="bg1">
                        <a:lumMod val="95000"/>
                      </a:schemeClr>
                    </a:solidFill>
                  </a:tcPr>
                </a:tc>
                <a:tc>
                  <a:txBody>
                    <a:bodyPr/>
                    <a:lstStyle/>
                    <a:p>
                      <a:endParaRPr lang="de-DE" b="0" i="0" dirty="0">
                        <a:latin typeface="Roboto" panose="02000000000000000000" pitchFamily="2" charset="0"/>
                        <a:ea typeface="Roboto" panose="02000000000000000000" pitchFamily="2" charset="0"/>
                      </a:endParaRPr>
                    </a:p>
                  </a:txBody>
                  <a:tcPr>
                    <a:solidFill>
                      <a:schemeClr val="bg1">
                        <a:lumMod val="95000"/>
                      </a:schemeClr>
                    </a:solidFill>
                  </a:tcPr>
                </a:tc>
                <a:tc>
                  <a:txBody>
                    <a:bodyPr/>
                    <a:lstStyle/>
                    <a:p>
                      <a:endParaRPr lang="de-DE" b="0" i="0" dirty="0">
                        <a:latin typeface="Roboto" panose="02000000000000000000" pitchFamily="2" charset="0"/>
                        <a:ea typeface="Roboto" panose="02000000000000000000" pitchFamily="2" charset="0"/>
                      </a:endParaRPr>
                    </a:p>
                  </a:txBody>
                  <a:tcPr>
                    <a:solidFill>
                      <a:schemeClr val="bg1">
                        <a:lumMod val="95000"/>
                      </a:schemeClr>
                    </a:solidFill>
                  </a:tcPr>
                </a:tc>
                <a:tc>
                  <a:txBody>
                    <a:bodyPr/>
                    <a:lstStyle/>
                    <a:p>
                      <a:endParaRPr lang="de-DE" b="0" i="0" dirty="0">
                        <a:latin typeface="Roboto" panose="02000000000000000000" pitchFamily="2" charset="0"/>
                        <a:ea typeface="Roboto" panose="02000000000000000000" pitchFamily="2" charset="0"/>
                      </a:endParaRPr>
                    </a:p>
                  </a:txBody>
                  <a:tcPr>
                    <a:solidFill>
                      <a:schemeClr val="bg1">
                        <a:lumMod val="95000"/>
                      </a:schemeClr>
                    </a:solidFill>
                  </a:tcPr>
                </a:tc>
                <a:tc>
                  <a:txBody>
                    <a:bodyPr/>
                    <a:lstStyle/>
                    <a:p>
                      <a:endParaRPr lang="de-DE" b="0" i="0" dirty="0">
                        <a:latin typeface="Roboto" panose="02000000000000000000" pitchFamily="2" charset="0"/>
                        <a:ea typeface="Roboto" panose="02000000000000000000" pitchFamily="2" charset="0"/>
                      </a:endParaRPr>
                    </a:p>
                  </a:txBody>
                  <a:tcPr>
                    <a:solidFill>
                      <a:schemeClr val="bg1">
                        <a:lumMod val="95000"/>
                      </a:schemeClr>
                    </a:solidFill>
                  </a:tcPr>
                </a:tc>
                <a:extLst>
                  <a:ext uri="{0D108BD9-81ED-4DB2-BD59-A6C34878D82A}">
                    <a16:rowId xmlns:a16="http://schemas.microsoft.com/office/drawing/2014/main" val="1660160760"/>
                  </a:ext>
                </a:extLst>
              </a:tr>
              <a:tr h="370840">
                <a:tc>
                  <a:txBody>
                    <a:bodyPr/>
                    <a:lstStyle/>
                    <a:p>
                      <a:endParaRPr lang="de-DE" b="0" i="0" dirty="0">
                        <a:latin typeface="Roboto" panose="02000000000000000000" pitchFamily="2" charset="0"/>
                        <a:ea typeface="Roboto" panose="02000000000000000000" pitchFamily="2" charset="0"/>
                      </a:endParaRPr>
                    </a:p>
                  </a:txBody>
                  <a:tcPr>
                    <a:solidFill>
                      <a:schemeClr val="bg1">
                        <a:lumMod val="85000"/>
                      </a:schemeClr>
                    </a:solidFill>
                  </a:tcPr>
                </a:tc>
                <a:tc>
                  <a:txBody>
                    <a:bodyPr/>
                    <a:lstStyle/>
                    <a:p>
                      <a:endParaRPr lang="de-DE" b="0" i="0" dirty="0">
                        <a:latin typeface="Roboto" panose="02000000000000000000" pitchFamily="2" charset="0"/>
                        <a:ea typeface="Roboto" panose="02000000000000000000" pitchFamily="2" charset="0"/>
                      </a:endParaRPr>
                    </a:p>
                  </a:txBody>
                  <a:tcPr>
                    <a:solidFill>
                      <a:schemeClr val="bg1">
                        <a:lumMod val="85000"/>
                      </a:schemeClr>
                    </a:solidFill>
                  </a:tcPr>
                </a:tc>
                <a:tc>
                  <a:txBody>
                    <a:bodyPr/>
                    <a:lstStyle/>
                    <a:p>
                      <a:endParaRPr lang="de-DE" b="0" i="0" dirty="0">
                        <a:latin typeface="Roboto" panose="02000000000000000000" pitchFamily="2" charset="0"/>
                        <a:ea typeface="Roboto" panose="02000000000000000000" pitchFamily="2" charset="0"/>
                      </a:endParaRPr>
                    </a:p>
                  </a:txBody>
                  <a:tcPr>
                    <a:solidFill>
                      <a:schemeClr val="bg1">
                        <a:lumMod val="85000"/>
                      </a:schemeClr>
                    </a:solidFill>
                  </a:tcPr>
                </a:tc>
                <a:tc>
                  <a:txBody>
                    <a:bodyPr/>
                    <a:lstStyle/>
                    <a:p>
                      <a:endParaRPr lang="de-DE" b="0" i="0" dirty="0">
                        <a:latin typeface="Roboto" panose="02000000000000000000" pitchFamily="2" charset="0"/>
                        <a:ea typeface="Roboto" panose="02000000000000000000" pitchFamily="2" charset="0"/>
                      </a:endParaRPr>
                    </a:p>
                  </a:txBody>
                  <a:tcPr>
                    <a:solidFill>
                      <a:schemeClr val="bg1">
                        <a:lumMod val="85000"/>
                      </a:schemeClr>
                    </a:solidFill>
                  </a:tcPr>
                </a:tc>
                <a:tc>
                  <a:txBody>
                    <a:bodyPr/>
                    <a:lstStyle/>
                    <a:p>
                      <a:endParaRPr lang="de-DE" b="0" i="0" dirty="0">
                        <a:latin typeface="Roboto" panose="02000000000000000000" pitchFamily="2" charset="0"/>
                        <a:ea typeface="Roboto" panose="02000000000000000000" pitchFamily="2" charset="0"/>
                      </a:endParaRPr>
                    </a:p>
                  </a:txBody>
                  <a:tcPr>
                    <a:solidFill>
                      <a:schemeClr val="bg1">
                        <a:lumMod val="85000"/>
                      </a:schemeClr>
                    </a:solidFill>
                  </a:tcPr>
                </a:tc>
                <a:extLst>
                  <a:ext uri="{0D108BD9-81ED-4DB2-BD59-A6C34878D82A}">
                    <a16:rowId xmlns:a16="http://schemas.microsoft.com/office/drawing/2014/main" val="3211378441"/>
                  </a:ext>
                </a:extLst>
              </a:tr>
            </a:tbl>
          </a:graphicData>
        </a:graphic>
      </p:graphicFrame>
      <p:sp>
        <p:nvSpPr>
          <p:cNvPr id="5" name="Foliennummernplatzhalter 5">
            <a:extLst>
              <a:ext uri="{FF2B5EF4-FFF2-40B4-BE49-F238E27FC236}">
                <a16:creationId xmlns:a16="http://schemas.microsoft.com/office/drawing/2014/main" id="{79C4CCFA-A4A9-4E40-A7B2-A272672017DF}"/>
              </a:ext>
            </a:extLst>
          </p:cNvPr>
          <p:cNvSpPr>
            <a:spLocks noGrp="1"/>
          </p:cNvSpPr>
          <p:nvPr>
            <p:ph type="sldNum" sz="quarter" idx="12"/>
          </p:nvPr>
        </p:nvSpPr>
        <p:spPr>
          <a:xfrm>
            <a:off x="8610600" y="6356350"/>
            <a:ext cx="2743200" cy="365125"/>
          </a:xfrm>
          <a:prstGeom prst="rect">
            <a:avLst/>
          </a:prstGeom>
        </p:spPr>
        <p:txBody>
          <a:bodyPr/>
          <a:lstStyle>
            <a:lvl1pPr algn="r">
              <a:defRPr sz="1200" b="0" i="0">
                <a:solidFill>
                  <a:schemeClr val="bg1">
                    <a:lumMod val="50000"/>
                  </a:schemeClr>
                </a:solidFill>
                <a:latin typeface="Roboto" panose="02000000000000000000" pitchFamily="2" charset="0"/>
                <a:ea typeface="Roboto" panose="02000000000000000000" pitchFamily="2" charset="0"/>
              </a:defRPr>
            </a:lvl1pPr>
          </a:lstStyle>
          <a:p>
            <a:fld id="{C02FF0A3-4780-9D48-89EF-8FC3721F9B46}" type="slidenum">
              <a:rPr lang="de-DE" smtClean="0"/>
              <a:pPr/>
              <a:t>‹Nr.›</a:t>
            </a:fld>
            <a:endParaRPr lang="de-DE" dirty="0"/>
          </a:p>
        </p:txBody>
      </p:sp>
    </p:spTree>
    <p:extLst>
      <p:ext uri="{BB962C8B-B14F-4D97-AF65-F5344CB8AC3E}">
        <p14:creationId xmlns:p14="http://schemas.microsoft.com/office/powerpoint/2010/main" val="2373322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el und Text + Inhalt">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47E67C89-349E-5644-89F6-E5DBBB843364}"/>
              </a:ext>
            </a:extLst>
          </p:cNvPr>
          <p:cNvSpPr>
            <a:spLocks noGrp="1"/>
          </p:cNvSpPr>
          <p:nvPr>
            <p:ph idx="1"/>
          </p:nvPr>
        </p:nvSpPr>
        <p:spPr>
          <a:xfrm>
            <a:off x="5183188" y="2120400"/>
            <a:ext cx="6172200" cy="3740649"/>
          </a:xfrm>
          <a:prstGeom prst="rect">
            <a:avLst/>
          </a:prstGeo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Textplatzhalter 3">
            <a:extLst>
              <a:ext uri="{FF2B5EF4-FFF2-40B4-BE49-F238E27FC236}">
                <a16:creationId xmlns:a16="http://schemas.microsoft.com/office/drawing/2014/main" id="{3DEE47D9-C95D-7E4C-9596-4647A19D7F9E}"/>
              </a:ext>
            </a:extLst>
          </p:cNvPr>
          <p:cNvSpPr>
            <a:spLocks noGrp="1"/>
          </p:cNvSpPr>
          <p:nvPr>
            <p:ph type="body" sz="half" idx="2"/>
          </p:nvPr>
        </p:nvSpPr>
        <p:spPr>
          <a:xfrm>
            <a:off x="839788" y="2120400"/>
            <a:ext cx="3932237" cy="3740649"/>
          </a:xfrm>
          <a:prstGeom prst="rect">
            <a:avLst/>
          </a:prstGeo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13" name="Foliennummernplatzhalter 5">
            <a:extLst>
              <a:ext uri="{FF2B5EF4-FFF2-40B4-BE49-F238E27FC236}">
                <a16:creationId xmlns:a16="http://schemas.microsoft.com/office/drawing/2014/main" id="{79C4CCFA-A4A9-4E40-A7B2-A272672017DF}"/>
              </a:ext>
            </a:extLst>
          </p:cNvPr>
          <p:cNvSpPr>
            <a:spLocks noGrp="1"/>
          </p:cNvSpPr>
          <p:nvPr>
            <p:ph type="sldNum" sz="quarter" idx="12"/>
          </p:nvPr>
        </p:nvSpPr>
        <p:spPr>
          <a:xfrm>
            <a:off x="8610600" y="6356350"/>
            <a:ext cx="2743200" cy="365125"/>
          </a:xfrm>
          <a:prstGeom prst="rect">
            <a:avLst/>
          </a:prstGeom>
        </p:spPr>
        <p:txBody>
          <a:bodyPr/>
          <a:lstStyle>
            <a:lvl1pPr algn="r">
              <a:defRPr sz="1200" b="0" i="0">
                <a:solidFill>
                  <a:schemeClr val="bg1">
                    <a:lumMod val="50000"/>
                  </a:schemeClr>
                </a:solidFill>
                <a:latin typeface="Roboto" panose="02000000000000000000" pitchFamily="2" charset="0"/>
                <a:ea typeface="Roboto" panose="02000000000000000000" pitchFamily="2" charset="0"/>
              </a:defRPr>
            </a:lvl1pPr>
          </a:lstStyle>
          <a:p>
            <a:fld id="{C02FF0A3-4780-9D48-89EF-8FC3721F9B46}" type="slidenum">
              <a:rPr lang="de-DE" smtClean="0"/>
              <a:pPr/>
              <a:t>‹Nr.›</a:t>
            </a:fld>
            <a:endParaRPr lang="de-DE" dirty="0"/>
          </a:p>
        </p:txBody>
      </p:sp>
      <p:sp>
        <p:nvSpPr>
          <p:cNvPr id="20" name="Titel 1">
            <a:extLst>
              <a:ext uri="{FF2B5EF4-FFF2-40B4-BE49-F238E27FC236}">
                <a16:creationId xmlns:a16="http://schemas.microsoft.com/office/drawing/2014/main" id="{4765894A-30F2-D44E-B2FE-A004E9A560B9}"/>
              </a:ext>
            </a:extLst>
          </p:cNvPr>
          <p:cNvSpPr>
            <a:spLocks noGrp="1"/>
          </p:cNvSpPr>
          <p:nvPr>
            <p:ph type="title"/>
          </p:nvPr>
        </p:nvSpPr>
        <p:spPr>
          <a:xfrm>
            <a:off x="838200" y="365125"/>
            <a:ext cx="10515600" cy="1325563"/>
          </a:xfrm>
          <a:prstGeom prst="rect">
            <a:avLst/>
          </a:prstGeom>
        </p:spPr>
        <p:txBody>
          <a:bodyPr/>
          <a:lstStyle/>
          <a:p>
            <a:r>
              <a:rPr lang="de-DE"/>
              <a:t>Mastertitelformat bearbeiten</a:t>
            </a:r>
          </a:p>
        </p:txBody>
      </p:sp>
    </p:spTree>
    <p:extLst>
      <p:ext uri="{BB962C8B-B14F-4D97-AF65-F5344CB8AC3E}">
        <p14:creationId xmlns:p14="http://schemas.microsoft.com/office/powerpoint/2010/main" val="22994804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el und Bild + Text">
    <p:spTree>
      <p:nvGrpSpPr>
        <p:cNvPr id="1" name=""/>
        <p:cNvGrpSpPr/>
        <p:nvPr/>
      </p:nvGrpSpPr>
      <p:grpSpPr>
        <a:xfrm>
          <a:off x="0" y="0"/>
          <a:ext cx="0" cy="0"/>
          <a:chOff x="0" y="0"/>
          <a:chExt cx="0" cy="0"/>
        </a:xfrm>
      </p:grpSpPr>
      <p:sp>
        <p:nvSpPr>
          <p:cNvPr id="3" name="Bildplatzhalter 2">
            <a:extLst>
              <a:ext uri="{FF2B5EF4-FFF2-40B4-BE49-F238E27FC236}">
                <a16:creationId xmlns:a16="http://schemas.microsoft.com/office/drawing/2014/main" id="{A3C27ED3-955A-9C4A-9E8A-1CAF8DF0D36C}"/>
              </a:ext>
            </a:extLst>
          </p:cNvPr>
          <p:cNvSpPr>
            <a:spLocks noGrp="1"/>
          </p:cNvSpPr>
          <p:nvPr>
            <p:ph type="pic" idx="1"/>
          </p:nvPr>
        </p:nvSpPr>
        <p:spPr>
          <a:xfrm>
            <a:off x="838200" y="2120400"/>
            <a:ext cx="6172200" cy="37404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p>
        </p:txBody>
      </p:sp>
      <p:sp>
        <p:nvSpPr>
          <p:cNvPr id="4" name="Textplatzhalter 3">
            <a:extLst>
              <a:ext uri="{FF2B5EF4-FFF2-40B4-BE49-F238E27FC236}">
                <a16:creationId xmlns:a16="http://schemas.microsoft.com/office/drawing/2014/main" id="{8E4D2A25-2A2D-B84F-8B18-513806391BF3}"/>
              </a:ext>
            </a:extLst>
          </p:cNvPr>
          <p:cNvSpPr>
            <a:spLocks noGrp="1"/>
          </p:cNvSpPr>
          <p:nvPr>
            <p:ph type="body" sz="half" idx="2"/>
          </p:nvPr>
        </p:nvSpPr>
        <p:spPr>
          <a:xfrm>
            <a:off x="7421563" y="2120400"/>
            <a:ext cx="3932237" cy="3740400"/>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13" name="Foliennummernplatzhalter 5">
            <a:extLst>
              <a:ext uri="{FF2B5EF4-FFF2-40B4-BE49-F238E27FC236}">
                <a16:creationId xmlns:a16="http://schemas.microsoft.com/office/drawing/2014/main" id="{79C4CCFA-A4A9-4E40-A7B2-A272672017DF}"/>
              </a:ext>
            </a:extLst>
          </p:cNvPr>
          <p:cNvSpPr>
            <a:spLocks noGrp="1"/>
          </p:cNvSpPr>
          <p:nvPr>
            <p:ph type="sldNum" sz="quarter" idx="12"/>
          </p:nvPr>
        </p:nvSpPr>
        <p:spPr>
          <a:xfrm>
            <a:off x="8610600" y="6356350"/>
            <a:ext cx="2743200" cy="365125"/>
          </a:xfrm>
          <a:prstGeom prst="rect">
            <a:avLst/>
          </a:prstGeom>
        </p:spPr>
        <p:txBody>
          <a:bodyPr/>
          <a:lstStyle>
            <a:lvl1pPr algn="r">
              <a:defRPr sz="1200" b="0" i="0">
                <a:solidFill>
                  <a:schemeClr val="bg1">
                    <a:lumMod val="50000"/>
                  </a:schemeClr>
                </a:solidFill>
                <a:latin typeface="Roboto" panose="02000000000000000000" pitchFamily="2" charset="0"/>
                <a:ea typeface="Roboto" panose="02000000000000000000" pitchFamily="2" charset="0"/>
              </a:defRPr>
            </a:lvl1pPr>
          </a:lstStyle>
          <a:p>
            <a:fld id="{C02FF0A3-4780-9D48-89EF-8FC3721F9B46}" type="slidenum">
              <a:rPr lang="de-DE" smtClean="0"/>
              <a:pPr/>
              <a:t>‹Nr.›</a:t>
            </a:fld>
            <a:endParaRPr lang="de-DE" dirty="0"/>
          </a:p>
        </p:txBody>
      </p:sp>
      <p:sp>
        <p:nvSpPr>
          <p:cNvPr id="19" name="Titel 1">
            <a:extLst>
              <a:ext uri="{FF2B5EF4-FFF2-40B4-BE49-F238E27FC236}">
                <a16:creationId xmlns:a16="http://schemas.microsoft.com/office/drawing/2014/main" id="{4765894A-30F2-D44E-B2FE-A004E9A560B9}"/>
              </a:ext>
            </a:extLst>
          </p:cNvPr>
          <p:cNvSpPr>
            <a:spLocks noGrp="1"/>
          </p:cNvSpPr>
          <p:nvPr>
            <p:ph type="title"/>
          </p:nvPr>
        </p:nvSpPr>
        <p:spPr>
          <a:xfrm>
            <a:off x="838200" y="365125"/>
            <a:ext cx="10515600" cy="1325563"/>
          </a:xfrm>
          <a:prstGeom prst="rect">
            <a:avLst/>
          </a:prstGeom>
        </p:spPr>
        <p:txBody>
          <a:bodyPr/>
          <a:lstStyle/>
          <a:p>
            <a:r>
              <a:rPr lang="de-DE"/>
              <a:t>Mastertitelformat bearbeiten</a:t>
            </a:r>
          </a:p>
        </p:txBody>
      </p:sp>
    </p:spTree>
    <p:extLst>
      <p:ext uri="{BB962C8B-B14F-4D97-AF65-F5344CB8AC3E}">
        <p14:creationId xmlns:p14="http://schemas.microsoft.com/office/powerpoint/2010/main" val="2348049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elfolie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2AEC54-4C25-C84C-A727-950007593EF7}"/>
              </a:ext>
            </a:extLst>
          </p:cNvPr>
          <p:cNvSpPr>
            <a:spLocks noGrp="1"/>
          </p:cNvSpPr>
          <p:nvPr>
            <p:ph type="ctrTitle"/>
          </p:nvPr>
        </p:nvSpPr>
        <p:spPr>
          <a:xfrm>
            <a:off x="1524000" y="1122363"/>
            <a:ext cx="9144000" cy="2387600"/>
          </a:xfrm>
          <a:prstGeom prst="rect">
            <a:avLst/>
          </a:prstGeom>
        </p:spPr>
        <p:txBody>
          <a:bodyPr anchor="b"/>
          <a:lstStyle>
            <a:lvl1pPr algn="l">
              <a:defRPr sz="6000" b="1" i="0">
                <a:latin typeface="Roboto" panose="02000000000000000000" pitchFamily="2" charset="0"/>
                <a:ea typeface="Roboto" panose="02000000000000000000" pitchFamily="2" charset="0"/>
              </a:defRPr>
            </a:lvl1pPr>
          </a:lstStyle>
          <a:p>
            <a:r>
              <a:rPr lang="de-DE"/>
              <a:t>Mastertitelformat bearbeiten</a:t>
            </a:r>
            <a:endParaRPr lang="de-DE" dirty="0"/>
          </a:p>
        </p:txBody>
      </p:sp>
      <p:sp>
        <p:nvSpPr>
          <p:cNvPr id="3" name="Untertitel 2">
            <a:extLst>
              <a:ext uri="{FF2B5EF4-FFF2-40B4-BE49-F238E27FC236}">
                <a16:creationId xmlns:a16="http://schemas.microsoft.com/office/drawing/2014/main" id="{E2056FB7-6B99-294C-A445-D3C7B0A00B45}"/>
              </a:ext>
            </a:extLst>
          </p:cNvPr>
          <p:cNvSpPr>
            <a:spLocks noGrp="1"/>
          </p:cNvSpPr>
          <p:nvPr>
            <p:ph type="subTitle" idx="1"/>
          </p:nvPr>
        </p:nvSpPr>
        <p:spPr>
          <a:xfrm>
            <a:off x="1524000" y="3602038"/>
            <a:ext cx="9144000" cy="1655762"/>
          </a:xfrm>
          <a:prstGeom prst="rect">
            <a:avLst/>
          </a:prstGeom>
        </p:spPr>
        <p:txBody>
          <a:bodyPr/>
          <a:lstStyle>
            <a:lvl1pPr marL="0" indent="0" algn="l">
              <a:buNone/>
              <a:defRPr sz="2400" b="0" i="0">
                <a:latin typeface="Roboto" panose="02000000000000000000" pitchFamily="2" charset="0"/>
                <a:ea typeface="Roboto" panose="020000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p>
        </p:txBody>
      </p:sp>
      <p:sp>
        <p:nvSpPr>
          <p:cNvPr id="6" name="Foliennummernplatzhalter 5">
            <a:extLst>
              <a:ext uri="{FF2B5EF4-FFF2-40B4-BE49-F238E27FC236}">
                <a16:creationId xmlns:a16="http://schemas.microsoft.com/office/drawing/2014/main" id="{79C4CCFA-A4A9-4E40-A7B2-A272672017DF}"/>
              </a:ext>
            </a:extLst>
          </p:cNvPr>
          <p:cNvSpPr>
            <a:spLocks noGrp="1"/>
          </p:cNvSpPr>
          <p:nvPr>
            <p:ph type="sldNum" sz="quarter" idx="12"/>
          </p:nvPr>
        </p:nvSpPr>
        <p:spPr>
          <a:xfrm>
            <a:off x="8610600" y="6356350"/>
            <a:ext cx="2743200" cy="365125"/>
          </a:xfrm>
          <a:prstGeom prst="rect">
            <a:avLst/>
          </a:prstGeom>
        </p:spPr>
        <p:txBody>
          <a:bodyPr/>
          <a:lstStyle>
            <a:lvl1pPr algn="r">
              <a:defRPr sz="1200" b="0" i="0">
                <a:solidFill>
                  <a:schemeClr val="bg1">
                    <a:lumMod val="50000"/>
                  </a:schemeClr>
                </a:solidFill>
                <a:latin typeface="Roboto" panose="02000000000000000000" pitchFamily="2" charset="0"/>
                <a:ea typeface="Roboto" panose="02000000000000000000" pitchFamily="2" charset="0"/>
              </a:defRPr>
            </a:lvl1pPr>
          </a:lstStyle>
          <a:p>
            <a:fld id="{C02FF0A3-4780-9D48-89EF-8FC3721F9B46}" type="slidenum">
              <a:rPr lang="de-DE" smtClean="0"/>
              <a:pPr/>
              <a:t>‹Nr.›</a:t>
            </a:fld>
            <a:endParaRPr lang="de-DE" dirty="0"/>
          </a:p>
        </p:txBody>
      </p:sp>
    </p:spTree>
    <p:extLst>
      <p:ext uri="{BB962C8B-B14F-4D97-AF65-F5344CB8AC3E}">
        <p14:creationId xmlns:p14="http://schemas.microsoft.com/office/powerpoint/2010/main" val="4263117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elfolie 2">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2AEC54-4C25-C84C-A727-950007593EF7}"/>
              </a:ext>
            </a:extLst>
          </p:cNvPr>
          <p:cNvSpPr>
            <a:spLocks noGrp="1"/>
          </p:cNvSpPr>
          <p:nvPr>
            <p:ph type="ctrTitle"/>
          </p:nvPr>
        </p:nvSpPr>
        <p:spPr>
          <a:xfrm>
            <a:off x="1524000" y="1122363"/>
            <a:ext cx="9144000" cy="2387600"/>
          </a:xfrm>
          <a:prstGeom prst="rect">
            <a:avLst/>
          </a:prstGeom>
        </p:spPr>
        <p:txBody>
          <a:bodyPr anchor="b"/>
          <a:lstStyle>
            <a:lvl1pPr algn="l">
              <a:defRPr sz="6000" b="1" i="0">
                <a:latin typeface="Roboto" panose="02000000000000000000" pitchFamily="2" charset="0"/>
                <a:ea typeface="Roboto" panose="02000000000000000000" pitchFamily="2" charset="0"/>
              </a:defRPr>
            </a:lvl1pPr>
          </a:lstStyle>
          <a:p>
            <a:r>
              <a:rPr lang="de-DE"/>
              <a:t>Mastertitelformat bearbeiten</a:t>
            </a:r>
            <a:endParaRPr lang="de-DE" dirty="0"/>
          </a:p>
        </p:txBody>
      </p:sp>
      <p:sp>
        <p:nvSpPr>
          <p:cNvPr id="3" name="Untertitel 2">
            <a:extLst>
              <a:ext uri="{FF2B5EF4-FFF2-40B4-BE49-F238E27FC236}">
                <a16:creationId xmlns:a16="http://schemas.microsoft.com/office/drawing/2014/main" id="{E2056FB7-6B99-294C-A445-D3C7B0A00B45}"/>
              </a:ext>
            </a:extLst>
          </p:cNvPr>
          <p:cNvSpPr>
            <a:spLocks noGrp="1"/>
          </p:cNvSpPr>
          <p:nvPr>
            <p:ph type="subTitle" idx="1"/>
          </p:nvPr>
        </p:nvSpPr>
        <p:spPr>
          <a:xfrm>
            <a:off x="1524000" y="3602038"/>
            <a:ext cx="9144000" cy="1655762"/>
          </a:xfrm>
          <a:prstGeom prst="rect">
            <a:avLst/>
          </a:prstGeom>
        </p:spPr>
        <p:txBody>
          <a:bodyPr/>
          <a:lstStyle>
            <a:lvl1pPr marL="0" indent="0" algn="l">
              <a:buNone/>
              <a:defRPr sz="2400" b="0" i="0">
                <a:latin typeface="Roboto" panose="02000000000000000000" pitchFamily="2" charset="0"/>
                <a:ea typeface="Roboto" panose="020000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DE" dirty="0"/>
          </a:p>
        </p:txBody>
      </p:sp>
      <p:sp>
        <p:nvSpPr>
          <p:cNvPr id="12" name="Foliennummernplatzhalter 5">
            <a:extLst>
              <a:ext uri="{FF2B5EF4-FFF2-40B4-BE49-F238E27FC236}">
                <a16:creationId xmlns:a16="http://schemas.microsoft.com/office/drawing/2014/main" id="{79C4CCFA-A4A9-4E40-A7B2-A272672017DF}"/>
              </a:ext>
            </a:extLst>
          </p:cNvPr>
          <p:cNvSpPr>
            <a:spLocks noGrp="1"/>
          </p:cNvSpPr>
          <p:nvPr>
            <p:ph type="sldNum" sz="quarter" idx="12"/>
          </p:nvPr>
        </p:nvSpPr>
        <p:spPr>
          <a:xfrm>
            <a:off x="8610600" y="6356350"/>
            <a:ext cx="2743200" cy="365125"/>
          </a:xfrm>
          <a:prstGeom prst="rect">
            <a:avLst/>
          </a:prstGeom>
        </p:spPr>
        <p:txBody>
          <a:bodyPr/>
          <a:lstStyle>
            <a:lvl1pPr algn="r">
              <a:defRPr sz="1200" b="0" i="0">
                <a:solidFill>
                  <a:schemeClr val="bg1">
                    <a:lumMod val="50000"/>
                  </a:schemeClr>
                </a:solidFill>
                <a:latin typeface="Roboto" panose="02000000000000000000" pitchFamily="2" charset="0"/>
                <a:ea typeface="Roboto" panose="02000000000000000000" pitchFamily="2" charset="0"/>
              </a:defRPr>
            </a:lvl1pPr>
          </a:lstStyle>
          <a:p>
            <a:fld id="{C02FF0A3-4780-9D48-89EF-8FC3721F9B46}" type="slidenum">
              <a:rPr lang="de-DE" smtClean="0"/>
              <a:pPr/>
              <a:t>‹Nr.›</a:t>
            </a:fld>
            <a:endParaRPr lang="de-DE" dirty="0"/>
          </a:p>
        </p:txBody>
      </p:sp>
    </p:spTree>
    <p:extLst>
      <p:ext uri="{BB962C8B-B14F-4D97-AF65-F5344CB8AC3E}">
        <p14:creationId xmlns:p14="http://schemas.microsoft.com/office/powerpoint/2010/main" val="928566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halt/Gliederung">
    <p:spTree>
      <p:nvGrpSpPr>
        <p:cNvPr id="1" name=""/>
        <p:cNvGrpSpPr/>
        <p:nvPr/>
      </p:nvGrpSpPr>
      <p:grpSpPr>
        <a:xfrm>
          <a:off x="0" y="0"/>
          <a:ext cx="0" cy="0"/>
          <a:chOff x="0" y="0"/>
          <a:chExt cx="0" cy="0"/>
        </a:xfrm>
      </p:grpSpPr>
      <p:sp>
        <p:nvSpPr>
          <p:cNvPr id="6" name="Textplatzhalter 5">
            <a:extLst>
              <a:ext uri="{FF2B5EF4-FFF2-40B4-BE49-F238E27FC236}">
                <a16:creationId xmlns:a16="http://schemas.microsoft.com/office/drawing/2014/main" id="{A33EEEAF-1E5F-E841-A45F-0346EF9ACAD2}"/>
              </a:ext>
            </a:extLst>
          </p:cNvPr>
          <p:cNvSpPr>
            <a:spLocks noGrp="1"/>
          </p:cNvSpPr>
          <p:nvPr>
            <p:ph type="body" sz="quarter" idx="10" hasCustomPrompt="1"/>
          </p:nvPr>
        </p:nvSpPr>
        <p:spPr>
          <a:xfrm>
            <a:off x="838200" y="2091673"/>
            <a:ext cx="837670" cy="474663"/>
          </a:xfrm>
          <a:prstGeom prst="rect">
            <a:avLst/>
          </a:prstGeom>
        </p:spPr>
        <p:txBody>
          <a:bodyPr/>
          <a:lstStyle>
            <a:lvl1pPr marL="0" indent="0">
              <a:buFontTx/>
              <a:buNone/>
              <a:defRPr sz="3200" b="1" i="0">
                <a:latin typeface="Roboto" panose="02000000000000000000" pitchFamily="2" charset="0"/>
                <a:ea typeface="Roboto" panose="02000000000000000000" pitchFamily="2" charset="0"/>
              </a:defRPr>
            </a:lvl1pPr>
          </a:lstStyle>
          <a:p>
            <a:pPr lvl="0"/>
            <a:r>
              <a:rPr lang="de-DE" dirty="0"/>
              <a:t>1</a:t>
            </a:r>
          </a:p>
        </p:txBody>
      </p:sp>
      <p:sp>
        <p:nvSpPr>
          <p:cNvPr id="27" name="Textplatzhalter 5">
            <a:extLst>
              <a:ext uri="{FF2B5EF4-FFF2-40B4-BE49-F238E27FC236}">
                <a16:creationId xmlns:a16="http://schemas.microsoft.com/office/drawing/2014/main" id="{6F1D4973-C470-404F-BFF2-EDF8F0089125}"/>
              </a:ext>
            </a:extLst>
          </p:cNvPr>
          <p:cNvSpPr>
            <a:spLocks noGrp="1"/>
          </p:cNvSpPr>
          <p:nvPr>
            <p:ph type="body" sz="quarter" idx="11" hasCustomPrompt="1"/>
          </p:nvPr>
        </p:nvSpPr>
        <p:spPr>
          <a:xfrm>
            <a:off x="3151909" y="2091673"/>
            <a:ext cx="837670" cy="474663"/>
          </a:xfrm>
          <a:prstGeom prst="rect">
            <a:avLst/>
          </a:prstGeom>
        </p:spPr>
        <p:txBody>
          <a:bodyPr/>
          <a:lstStyle>
            <a:lvl1pPr marL="0" indent="0">
              <a:buFontTx/>
              <a:buNone/>
              <a:defRPr sz="3200" b="1" i="0">
                <a:latin typeface="Roboto" panose="02000000000000000000" pitchFamily="2" charset="0"/>
                <a:ea typeface="Roboto" panose="02000000000000000000" pitchFamily="2" charset="0"/>
              </a:defRPr>
            </a:lvl1pPr>
          </a:lstStyle>
          <a:p>
            <a:pPr lvl="0"/>
            <a:r>
              <a:rPr lang="de-DE" dirty="0"/>
              <a:t>2</a:t>
            </a:r>
          </a:p>
        </p:txBody>
      </p:sp>
      <p:sp>
        <p:nvSpPr>
          <p:cNvPr id="28" name="Textplatzhalter 5">
            <a:extLst>
              <a:ext uri="{FF2B5EF4-FFF2-40B4-BE49-F238E27FC236}">
                <a16:creationId xmlns:a16="http://schemas.microsoft.com/office/drawing/2014/main" id="{5E7E408E-8051-8E45-9BF9-279DADFFADF0}"/>
              </a:ext>
            </a:extLst>
          </p:cNvPr>
          <p:cNvSpPr>
            <a:spLocks noGrp="1"/>
          </p:cNvSpPr>
          <p:nvPr>
            <p:ph type="body" sz="quarter" idx="12" hasCustomPrompt="1"/>
          </p:nvPr>
        </p:nvSpPr>
        <p:spPr>
          <a:xfrm>
            <a:off x="5480242" y="2091673"/>
            <a:ext cx="837670" cy="474663"/>
          </a:xfrm>
          <a:prstGeom prst="rect">
            <a:avLst/>
          </a:prstGeom>
        </p:spPr>
        <p:txBody>
          <a:bodyPr/>
          <a:lstStyle>
            <a:lvl1pPr marL="0" indent="0">
              <a:buFontTx/>
              <a:buNone/>
              <a:defRPr sz="3200" b="1" i="0">
                <a:latin typeface="Roboto" panose="02000000000000000000" pitchFamily="2" charset="0"/>
                <a:ea typeface="Roboto" panose="02000000000000000000" pitchFamily="2" charset="0"/>
              </a:defRPr>
            </a:lvl1pPr>
          </a:lstStyle>
          <a:p>
            <a:pPr lvl="0"/>
            <a:r>
              <a:rPr lang="de-DE" dirty="0"/>
              <a:t>3</a:t>
            </a:r>
          </a:p>
        </p:txBody>
      </p:sp>
      <p:sp>
        <p:nvSpPr>
          <p:cNvPr id="29" name="Textplatzhalter 5">
            <a:extLst>
              <a:ext uri="{FF2B5EF4-FFF2-40B4-BE49-F238E27FC236}">
                <a16:creationId xmlns:a16="http://schemas.microsoft.com/office/drawing/2014/main" id="{95499A3E-4100-624B-92A8-126FC8F3EF7D}"/>
              </a:ext>
            </a:extLst>
          </p:cNvPr>
          <p:cNvSpPr>
            <a:spLocks noGrp="1"/>
          </p:cNvSpPr>
          <p:nvPr>
            <p:ph type="body" sz="quarter" idx="13" hasCustomPrompt="1"/>
          </p:nvPr>
        </p:nvSpPr>
        <p:spPr>
          <a:xfrm>
            <a:off x="7791642" y="2091673"/>
            <a:ext cx="837670" cy="474663"/>
          </a:xfrm>
          <a:prstGeom prst="rect">
            <a:avLst/>
          </a:prstGeom>
        </p:spPr>
        <p:txBody>
          <a:bodyPr/>
          <a:lstStyle>
            <a:lvl1pPr marL="0" indent="0">
              <a:buFontTx/>
              <a:buNone/>
              <a:defRPr sz="3200" b="1" i="0">
                <a:latin typeface="Roboto" panose="02000000000000000000" pitchFamily="2" charset="0"/>
                <a:ea typeface="Roboto" panose="02000000000000000000" pitchFamily="2" charset="0"/>
              </a:defRPr>
            </a:lvl1pPr>
          </a:lstStyle>
          <a:p>
            <a:pPr lvl="0"/>
            <a:r>
              <a:rPr lang="de-DE" dirty="0"/>
              <a:t>4</a:t>
            </a:r>
          </a:p>
        </p:txBody>
      </p:sp>
      <p:sp>
        <p:nvSpPr>
          <p:cNvPr id="30" name="Textplatzhalter 5">
            <a:extLst>
              <a:ext uri="{FF2B5EF4-FFF2-40B4-BE49-F238E27FC236}">
                <a16:creationId xmlns:a16="http://schemas.microsoft.com/office/drawing/2014/main" id="{0BB7C35F-1BBD-A947-B723-0B9227276ED9}"/>
              </a:ext>
            </a:extLst>
          </p:cNvPr>
          <p:cNvSpPr>
            <a:spLocks noGrp="1"/>
          </p:cNvSpPr>
          <p:nvPr>
            <p:ph type="body" sz="quarter" idx="14" hasCustomPrompt="1"/>
          </p:nvPr>
        </p:nvSpPr>
        <p:spPr>
          <a:xfrm>
            <a:off x="838200" y="3590273"/>
            <a:ext cx="837670" cy="474663"/>
          </a:xfrm>
          <a:prstGeom prst="rect">
            <a:avLst/>
          </a:prstGeom>
        </p:spPr>
        <p:txBody>
          <a:bodyPr/>
          <a:lstStyle>
            <a:lvl1pPr marL="0" indent="0">
              <a:buFontTx/>
              <a:buNone/>
              <a:defRPr sz="3200" b="1" i="0">
                <a:latin typeface="Roboto" panose="02000000000000000000" pitchFamily="2" charset="0"/>
                <a:ea typeface="Roboto" panose="02000000000000000000" pitchFamily="2" charset="0"/>
              </a:defRPr>
            </a:lvl1pPr>
          </a:lstStyle>
          <a:p>
            <a:pPr lvl="0"/>
            <a:r>
              <a:rPr lang="de-DE" dirty="0"/>
              <a:t>5</a:t>
            </a:r>
          </a:p>
        </p:txBody>
      </p:sp>
      <p:sp>
        <p:nvSpPr>
          <p:cNvPr id="31" name="Textplatzhalter 5">
            <a:extLst>
              <a:ext uri="{FF2B5EF4-FFF2-40B4-BE49-F238E27FC236}">
                <a16:creationId xmlns:a16="http://schemas.microsoft.com/office/drawing/2014/main" id="{700938A8-8600-D746-A901-3EB503E44726}"/>
              </a:ext>
            </a:extLst>
          </p:cNvPr>
          <p:cNvSpPr>
            <a:spLocks noGrp="1"/>
          </p:cNvSpPr>
          <p:nvPr>
            <p:ph type="body" sz="quarter" idx="15" hasCustomPrompt="1"/>
          </p:nvPr>
        </p:nvSpPr>
        <p:spPr>
          <a:xfrm>
            <a:off x="3151909" y="3590273"/>
            <a:ext cx="837670" cy="474663"/>
          </a:xfrm>
          <a:prstGeom prst="rect">
            <a:avLst/>
          </a:prstGeom>
        </p:spPr>
        <p:txBody>
          <a:bodyPr/>
          <a:lstStyle>
            <a:lvl1pPr marL="0" indent="0">
              <a:buFontTx/>
              <a:buNone/>
              <a:defRPr sz="3200" b="1" i="0">
                <a:latin typeface="Roboto" panose="02000000000000000000" pitchFamily="2" charset="0"/>
                <a:ea typeface="Roboto" panose="02000000000000000000" pitchFamily="2" charset="0"/>
              </a:defRPr>
            </a:lvl1pPr>
          </a:lstStyle>
          <a:p>
            <a:pPr lvl="0"/>
            <a:r>
              <a:rPr lang="de-DE" dirty="0"/>
              <a:t>6</a:t>
            </a:r>
          </a:p>
        </p:txBody>
      </p:sp>
      <p:sp>
        <p:nvSpPr>
          <p:cNvPr id="32" name="Textplatzhalter 5">
            <a:extLst>
              <a:ext uri="{FF2B5EF4-FFF2-40B4-BE49-F238E27FC236}">
                <a16:creationId xmlns:a16="http://schemas.microsoft.com/office/drawing/2014/main" id="{6986E770-0997-984E-BCE8-BE2AA545204B}"/>
              </a:ext>
            </a:extLst>
          </p:cNvPr>
          <p:cNvSpPr>
            <a:spLocks noGrp="1"/>
          </p:cNvSpPr>
          <p:nvPr>
            <p:ph type="body" sz="quarter" idx="16" hasCustomPrompt="1"/>
          </p:nvPr>
        </p:nvSpPr>
        <p:spPr>
          <a:xfrm>
            <a:off x="5480242" y="3590273"/>
            <a:ext cx="837670" cy="474663"/>
          </a:xfrm>
          <a:prstGeom prst="rect">
            <a:avLst/>
          </a:prstGeom>
        </p:spPr>
        <p:txBody>
          <a:bodyPr/>
          <a:lstStyle>
            <a:lvl1pPr marL="0" indent="0">
              <a:buFontTx/>
              <a:buNone/>
              <a:defRPr sz="3200" b="1" i="0">
                <a:latin typeface="Roboto" panose="02000000000000000000" pitchFamily="2" charset="0"/>
                <a:ea typeface="Roboto" panose="02000000000000000000" pitchFamily="2" charset="0"/>
              </a:defRPr>
            </a:lvl1pPr>
          </a:lstStyle>
          <a:p>
            <a:pPr lvl="0"/>
            <a:r>
              <a:rPr lang="de-DE" dirty="0"/>
              <a:t>7</a:t>
            </a:r>
          </a:p>
        </p:txBody>
      </p:sp>
      <p:sp>
        <p:nvSpPr>
          <p:cNvPr id="33" name="Textplatzhalter 5">
            <a:extLst>
              <a:ext uri="{FF2B5EF4-FFF2-40B4-BE49-F238E27FC236}">
                <a16:creationId xmlns:a16="http://schemas.microsoft.com/office/drawing/2014/main" id="{69AD17E1-9B4D-BB4C-8E72-59B346FC73B4}"/>
              </a:ext>
            </a:extLst>
          </p:cNvPr>
          <p:cNvSpPr>
            <a:spLocks noGrp="1"/>
          </p:cNvSpPr>
          <p:nvPr>
            <p:ph type="body" sz="quarter" idx="17" hasCustomPrompt="1"/>
          </p:nvPr>
        </p:nvSpPr>
        <p:spPr>
          <a:xfrm>
            <a:off x="7791642" y="3590273"/>
            <a:ext cx="837670" cy="474663"/>
          </a:xfrm>
          <a:prstGeom prst="rect">
            <a:avLst/>
          </a:prstGeom>
        </p:spPr>
        <p:txBody>
          <a:bodyPr/>
          <a:lstStyle>
            <a:lvl1pPr marL="0" indent="0">
              <a:buFontTx/>
              <a:buNone/>
              <a:defRPr sz="3200" b="1" i="0">
                <a:latin typeface="Roboto" panose="02000000000000000000" pitchFamily="2" charset="0"/>
                <a:ea typeface="Roboto" panose="02000000000000000000" pitchFamily="2" charset="0"/>
              </a:defRPr>
            </a:lvl1pPr>
          </a:lstStyle>
          <a:p>
            <a:pPr lvl="0"/>
            <a:r>
              <a:rPr lang="de-DE" dirty="0"/>
              <a:t>8</a:t>
            </a:r>
          </a:p>
        </p:txBody>
      </p:sp>
      <p:sp>
        <p:nvSpPr>
          <p:cNvPr id="34" name="Textplatzhalter 5">
            <a:extLst>
              <a:ext uri="{FF2B5EF4-FFF2-40B4-BE49-F238E27FC236}">
                <a16:creationId xmlns:a16="http://schemas.microsoft.com/office/drawing/2014/main" id="{F8837D44-F484-BA4E-8562-4CAFD906C976}"/>
              </a:ext>
            </a:extLst>
          </p:cNvPr>
          <p:cNvSpPr>
            <a:spLocks noGrp="1"/>
          </p:cNvSpPr>
          <p:nvPr>
            <p:ph type="body" sz="quarter" idx="18" hasCustomPrompt="1"/>
          </p:nvPr>
        </p:nvSpPr>
        <p:spPr>
          <a:xfrm>
            <a:off x="838199" y="2684340"/>
            <a:ext cx="1862667" cy="583387"/>
          </a:xfrm>
          <a:prstGeom prst="rect">
            <a:avLst/>
          </a:prstGeom>
        </p:spPr>
        <p:txBody>
          <a:bodyPr/>
          <a:lstStyle>
            <a:lvl1pPr marL="0" indent="0">
              <a:buFontTx/>
              <a:buNone/>
              <a:defRPr sz="2000" b="0" i="0">
                <a:latin typeface="Roboto" panose="02000000000000000000" pitchFamily="2" charset="0"/>
                <a:ea typeface="Roboto" panose="02000000000000000000" pitchFamily="2" charset="0"/>
              </a:defRPr>
            </a:lvl1pPr>
          </a:lstStyle>
          <a:p>
            <a:pPr lvl="0"/>
            <a:r>
              <a:rPr lang="de-DE" dirty="0" err="1"/>
              <a:t>Lorem</a:t>
            </a:r>
            <a:r>
              <a:rPr lang="de-DE" dirty="0"/>
              <a:t> </a:t>
            </a:r>
            <a:r>
              <a:rPr lang="de-DE" dirty="0" err="1"/>
              <a:t>ipsum</a:t>
            </a:r>
            <a:endParaRPr lang="de-DE" dirty="0"/>
          </a:p>
        </p:txBody>
      </p:sp>
      <p:sp>
        <p:nvSpPr>
          <p:cNvPr id="35" name="Textplatzhalter 5">
            <a:extLst>
              <a:ext uri="{FF2B5EF4-FFF2-40B4-BE49-F238E27FC236}">
                <a16:creationId xmlns:a16="http://schemas.microsoft.com/office/drawing/2014/main" id="{BA419E32-077B-8949-A3A7-655E8878A42C}"/>
              </a:ext>
            </a:extLst>
          </p:cNvPr>
          <p:cNvSpPr>
            <a:spLocks noGrp="1"/>
          </p:cNvSpPr>
          <p:nvPr>
            <p:ph type="body" sz="quarter" idx="19" hasCustomPrompt="1"/>
          </p:nvPr>
        </p:nvSpPr>
        <p:spPr>
          <a:xfrm>
            <a:off x="3149599" y="2684340"/>
            <a:ext cx="1862667" cy="583387"/>
          </a:xfrm>
          <a:prstGeom prst="rect">
            <a:avLst/>
          </a:prstGeom>
        </p:spPr>
        <p:txBody>
          <a:bodyPr/>
          <a:lstStyle>
            <a:lvl1pPr marL="0" indent="0">
              <a:buFontTx/>
              <a:buNone/>
              <a:defRPr sz="2000" b="0" i="0">
                <a:latin typeface="Roboto" panose="02000000000000000000" pitchFamily="2" charset="0"/>
                <a:ea typeface="Roboto" panose="02000000000000000000" pitchFamily="2" charset="0"/>
              </a:defRPr>
            </a:lvl1pPr>
          </a:lstStyle>
          <a:p>
            <a:pPr lvl="0"/>
            <a:r>
              <a:rPr lang="de-DE" dirty="0" err="1"/>
              <a:t>Lorem</a:t>
            </a:r>
            <a:r>
              <a:rPr lang="de-DE" dirty="0"/>
              <a:t> </a:t>
            </a:r>
            <a:r>
              <a:rPr lang="de-DE" dirty="0" err="1"/>
              <a:t>ipsum</a:t>
            </a:r>
            <a:endParaRPr lang="de-DE" dirty="0"/>
          </a:p>
        </p:txBody>
      </p:sp>
      <p:sp>
        <p:nvSpPr>
          <p:cNvPr id="36" name="Textplatzhalter 5">
            <a:extLst>
              <a:ext uri="{FF2B5EF4-FFF2-40B4-BE49-F238E27FC236}">
                <a16:creationId xmlns:a16="http://schemas.microsoft.com/office/drawing/2014/main" id="{84CB0A7C-A31F-5141-9614-8E37B4E3B43D}"/>
              </a:ext>
            </a:extLst>
          </p:cNvPr>
          <p:cNvSpPr>
            <a:spLocks noGrp="1"/>
          </p:cNvSpPr>
          <p:nvPr>
            <p:ph type="body" sz="quarter" idx="20" hasCustomPrompt="1"/>
          </p:nvPr>
        </p:nvSpPr>
        <p:spPr>
          <a:xfrm>
            <a:off x="5469466" y="2684340"/>
            <a:ext cx="1862667" cy="583387"/>
          </a:xfrm>
          <a:prstGeom prst="rect">
            <a:avLst/>
          </a:prstGeom>
        </p:spPr>
        <p:txBody>
          <a:bodyPr/>
          <a:lstStyle>
            <a:lvl1pPr marL="0" indent="0">
              <a:buFontTx/>
              <a:buNone/>
              <a:defRPr sz="2000" b="0" i="0">
                <a:latin typeface="Roboto" panose="02000000000000000000" pitchFamily="2" charset="0"/>
                <a:ea typeface="Roboto" panose="02000000000000000000" pitchFamily="2" charset="0"/>
              </a:defRPr>
            </a:lvl1pPr>
          </a:lstStyle>
          <a:p>
            <a:pPr lvl="0"/>
            <a:r>
              <a:rPr lang="de-DE" dirty="0" err="1"/>
              <a:t>Lorem</a:t>
            </a:r>
            <a:r>
              <a:rPr lang="de-DE" dirty="0"/>
              <a:t> </a:t>
            </a:r>
            <a:r>
              <a:rPr lang="de-DE" dirty="0" err="1"/>
              <a:t>ipsum</a:t>
            </a:r>
            <a:endParaRPr lang="de-DE" dirty="0"/>
          </a:p>
        </p:txBody>
      </p:sp>
      <p:sp>
        <p:nvSpPr>
          <p:cNvPr id="37" name="Textplatzhalter 5">
            <a:extLst>
              <a:ext uri="{FF2B5EF4-FFF2-40B4-BE49-F238E27FC236}">
                <a16:creationId xmlns:a16="http://schemas.microsoft.com/office/drawing/2014/main" id="{2F86ACFD-78C4-9B4C-A35C-FB1F2910AC22}"/>
              </a:ext>
            </a:extLst>
          </p:cNvPr>
          <p:cNvSpPr>
            <a:spLocks noGrp="1"/>
          </p:cNvSpPr>
          <p:nvPr>
            <p:ph type="body" sz="quarter" idx="21" hasCustomPrompt="1"/>
          </p:nvPr>
        </p:nvSpPr>
        <p:spPr>
          <a:xfrm>
            <a:off x="7780866" y="2684340"/>
            <a:ext cx="1862667" cy="583387"/>
          </a:xfrm>
          <a:prstGeom prst="rect">
            <a:avLst/>
          </a:prstGeom>
        </p:spPr>
        <p:txBody>
          <a:bodyPr/>
          <a:lstStyle>
            <a:lvl1pPr marL="0" indent="0">
              <a:buFontTx/>
              <a:buNone/>
              <a:defRPr sz="2000" b="0" i="0">
                <a:latin typeface="Roboto" panose="02000000000000000000" pitchFamily="2" charset="0"/>
                <a:ea typeface="Roboto" panose="02000000000000000000" pitchFamily="2" charset="0"/>
              </a:defRPr>
            </a:lvl1pPr>
          </a:lstStyle>
          <a:p>
            <a:pPr lvl="0"/>
            <a:r>
              <a:rPr lang="de-DE" dirty="0" err="1"/>
              <a:t>Lorem</a:t>
            </a:r>
            <a:r>
              <a:rPr lang="de-DE" dirty="0"/>
              <a:t> </a:t>
            </a:r>
            <a:r>
              <a:rPr lang="de-DE" dirty="0" err="1"/>
              <a:t>ipsum</a:t>
            </a:r>
            <a:endParaRPr lang="de-DE" dirty="0"/>
          </a:p>
        </p:txBody>
      </p:sp>
      <p:sp>
        <p:nvSpPr>
          <p:cNvPr id="38" name="Textplatzhalter 5">
            <a:extLst>
              <a:ext uri="{FF2B5EF4-FFF2-40B4-BE49-F238E27FC236}">
                <a16:creationId xmlns:a16="http://schemas.microsoft.com/office/drawing/2014/main" id="{E58FFEE6-9E4A-3742-9220-7735642A35C0}"/>
              </a:ext>
            </a:extLst>
          </p:cNvPr>
          <p:cNvSpPr>
            <a:spLocks noGrp="1"/>
          </p:cNvSpPr>
          <p:nvPr>
            <p:ph type="body" sz="quarter" idx="22" hasCustomPrompt="1"/>
          </p:nvPr>
        </p:nvSpPr>
        <p:spPr>
          <a:xfrm>
            <a:off x="838199" y="4191407"/>
            <a:ext cx="1862667" cy="583387"/>
          </a:xfrm>
          <a:prstGeom prst="rect">
            <a:avLst/>
          </a:prstGeom>
        </p:spPr>
        <p:txBody>
          <a:bodyPr/>
          <a:lstStyle>
            <a:lvl1pPr marL="0" indent="0">
              <a:buFontTx/>
              <a:buNone/>
              <a:defRPr sz="2000" b="0" i="0">
                <a:latin typeface="Roboto" panose="02000000000000000000" pitchFamily="2" charset="0"/>
                <a:ea typeface="Roboto" panose="02000000000000000000" pitchFamily="2" charset="0"/>
              </a:defRPr>
            </a:lvl1pPr>
          </a:lstStyle>
          <a:p>
            <a:pPr lvl="0"/>
            <a:r>
              <a:rPr lang="de-DE" dirty="0" err="1"/>
              <a:t>Lorem</a:t>
            </a:r>
            <a:r>
              <a:rPr lang="de-DE" dirty="0"/>
              <a:t> </a:t>
            </a:r>
            <a:r>
              <a:rPr lang="de-DE" dirty="0" err="1"/>
              <a:t>ipsum</a:t>
            </a:r>
            <a:endParaRPr lang="de-DE" dirty="0"/>
          </a:p>
        </p:txBody>
      </p:sp>
      <p:sp>
        <p:nvSpPr>
          <p:cNvPr id="39" name="Textplatzhalter 5">
            <a:extLst>
              <a:ext uri="{FF2B5EF4-FFF2-40B4-BE49-F238E27FC236}">
                <a16:creationId xmlns:a16="http://schemas.microsoft.com/office/drawing/2014/main" id="{4FB4E65D-D775-2B40-A62F-C921E191D336}"/>
              </a:ext>
            </a:extLst>
          </p:cNvPr>
          <p:cNvSpPr>
            <a:spLocks noGrp="1"/>
          </p:cNvSpPr>
          <p:nvPr>
            <p:ph type="body" sz="quarter" idx="23" hasCustomPrompt="1"/>
          </p:nvPr>
        </p:nvSpPr>
        <p:spPr>
          <a:xfrm>
            <a:off x="3149599" y="4191407"/>
            <a:ext cx="1862667" cy="583387"/>
          </a:xfrm>
          <a:prstGeom prst="rect">
            <a:avLst/>
          </a:prstGeom>
        </p:spPr>
        <p:txBody>
          <a:bodyPr/>
          <a:lstStyle>
            <a:lvl1pPr marL="0" indent="0">
              <a:buFontTx/>
              <a:buNone/>
              <a:defRPr sz="2000" b="0" i="0">
                <a:latin typeface="Roboto" panose="02000000000000000000" pitchFamily="2" charset="0"/>
                <a:ea typeface="Roboto" panose="02000000000000000000" pitchFamily="2" charset="0"/>
              </a:defRPr>
            </a:lvl1pPr>
          </a:lstStyle>
          <a:p>
            <a:pPr lvl="0"/>
            <a:r>
              <a:rPr lang="de-DE" dirty="0" err="1"/>
              <a:t>Lorem</a:t>
            </a:r>
            <a:r>
              <a:rPr lang="de-DE" dirty="0"/>
              <a:t> </a:t>
            </a:r>
            <a:r>
              <a:rPr lang="de-DE" dirty="0" err="1"/>
              <a:t>ipsum</a:t>
            </a:r>
            <a:endParaRPr lang="de-DE" dirty="0"/>
          </a:p>
        </p:txBody>
      </p:sp>
      <p:sp>
        <p:nvSpPr>
          <p:cNvPr id="40" name="Textplatzhalter 5">
            <a:extLst>
              <a:ext uri="{FF2B5EF4-FFF2-40B4-BE49-F238E27FC236}">
                <a16:creationId xmlns:a16="http://schemas.microsoft.com/office/drawing/2014/main" id="{202EC8A4-E94D-5E47-BEBB-C07EE26568CD}"/>
              </a:ext>
            </a:extLst>
          </p:cNvPr>
          <p:cNvSpPr>
            <a:spLocks noGrp="1"/>
          </p:cNvSpPr>
          <p:nvPr>
            <p:ph type="body" sz="quarter" idx="24" hasCustomPrompt="1"/>
          </p:nvPr>
        </p:nvSpPr>
        <p:spPr>
          <a:xfrm>
            <a:off x="5469466" y="4191407"/>
            <a:ext cx="1862667" cy="583387"/>
          </a:xfrm>
          <a:prstGeom prst="rect">
            <a:avLst/>
          </a:prstGeom>
        </p:spPr>
        <p:txBody>
          <a:bodyPr/>
          <a:lstStyle>
            <a:lvl1pPr marL="0" indent="0">
              <a:buFontTx/>
              <a:buNone/>
              <a:defRPr sz="2000" b="0" i="0">
                <a:latin typeface="Roboto" panose="02000000000000000000" pitchFamily="2" charset="0"/>
                <a:ea typeface="Roboto" panose="02000000000000000000" pitchFamily="2" charset="0"/>
              </a:defRPr>
            </a:lvl1pPr>
          </a:lstStyle>
          <a:p>
            <a:pPr lvl="0"/>
            <a:r>
              <a:rPr lang="de-DE" dirty="0" err="1"/>
              <a:t>Lorem</a:t>
            </a:r>
            <a:r>
              <a:rPr lang="de-DE" dirty="0"/>
              <a:t> </a:t>
            </a:r>
            <a:r>
              <a:rPr lang="de-DE" dirty="0" err="1"/>
              <a:t>ipsum</a:t>
            </a:r>
            <a:endParaRPr lang="de-DE" dirty="0"/>
          </a:p>
        </p:txBody>
      </p:sp>
      <p:sp>
        <p:nvSpPr>
          <p:cNvPr id="41" name="Textplatzhalter 5">
            <a:extLst>
              <a:ext uri="{FF2B5EF4-FFF2-40B4-BE49-F238E27FC236}">
                <a16:creationId xmlns:a16="http://schemas.microsoft.com/office/drawing/2014/main" id="{4666BA0E-523A-2F46-BF3B-62CCD8784E01}"/>
              </a:ext>
            </a:extLst>
          </p:cNvPr>
          <p:cNvSpPr>
            <a:spLocks noGrp="1"/>
          </p:cNvSpPr>
          <p:nvPr>
            <p:ph type="body" sz="quarter" idx="25" hasCustomPrompt="1"/>
          </p:nvPr>
        </p:nvSpPr>
        <p:spPr>
          <a:xfrm>
            <a:off x="7780866" y="4191407"/>
            <a:ext cx="1862667" cy="583387"/>
          </a:xfrm>
          <a:prstGeom prst="rect">
            <a:avLst/>
          </a:prstGeom>
        </p:spPr>
        <p:txBody>
          <a:bodyPr/>
          <a:lstStyle>
            <a:lvl1pPr marL="0" indent="0">
              <a:buFontTx/>
              <a:buNone/>
              <a:defRPr sz="2000" b="0" i="0">
                <a:latin typeface="Roboto" panose="02000000000000000000" pitchFamily="2" charset="0"/>
                <a:ea typeface="Roboto" panose="02000000000000000000" pitchFamily="2" charset="0"/>
              </a:defRPr>
            </a:lvl1pPr>
          </a:lstStyle>
          <a:p>
            <a:pPr lvl="0"/>
            <a:r>
              <a:rPr lang="de-DE" dirty="0" err="1"/>
              <a:t>Lorem</a:t>
            </a:r>
            <a:r>
              <a:rPr lang="de-DE" dirty="0"/>
              <a:t> </a:t>
            </a:r>
            <a:r>
              <a:rPr lang="de-DE" dirty="0" err="1"/>
              <a:t>ipsum</a:t>
            </a:r>
            <a:endParaRPr lang="de-DE" dirty="0"/>
          </a:p>
        </p:txBody>
      </p:sp>
      <p:sp>
        <p:nvSpPr>
          <p:cNvPr id="24" name="Foliennummernplatzhalter 5">
            <a:extLst>
              <a:ext uri="{FF2B5EF4-FFF2-40B4-BE49-F238E27FC236}">
                <a16:creationId xmlns:a16="http://schemas.microsoft.com/office/drawing/2014/main" id="{79C4CCFA-A4A9-4E40-A7B2-A272672017DF}"/>
              </a:ext>
            </a:extLst>
          </p:cNvPr>
          <p:cNvSpPr>
            <a:spLocks noGrp="1"/>
          </p:cNvSpPr>
          <p:nvPr>
            <p:ph type="sldNum" sz="quarter" idx="26"/>
          </p:nvPr>
        </p:nvSpPr>
        <p:spPr>
          <a:xfrm>
            <a:off x="8610600" y="6356350"/>
            <a:ext cx="2743200" cy="365125"/>
          </a:xfrm>
          <a:prstGeom prst="rect">
            <a:avLst/>
          </a:prstGeom>
        </p:spPr>
        <p:txBody>
          <a:bodyPr/>
          <a:lstStyle>
            <a:lvl1pPr algn="r">
              <a:defRPr sz="1200" b="0" i="0">
                <a:solidFill>
                  <a:schemeClr val="bg1">
                    <a:lumMod val="50000"/>
                  </a:schemeClr>
                </a:solidFill>
                <a:latin typeface="Roboto" panose="02000000000000000000" pitchFamily="2" charset="0"/>
                <a:ea typeface="Roboto" panose="02000000000000000000" pitchFamily="2" charset="0"/>
              </a:defRPr>
            </a:lvl1pPr>
          </a:lstStyle>
          <a:p>
            <a:fld id="{C02FF0A3-4780-9D48-89EF-8FC3721F9B46}" type="slidenum">
              <a:rPr lang="de-DE" smtClean="0"/>
              <a:pPr/>
              <a:t>‹Nr.›</a:t>
            </a:fld>
            <a:endParaRPr lang="de-DE" dirty="0"/>
          </a:p>
        </p:txBody>
      </p:sp>
      <p:sp>
        <p:nvSpPr>
          <p:cNvPr id="45" name="Titel 1">
            <a:extLst>
              <a:ext uri="{FF2B5EF4-FFF2-40B4-BE49-F238E27FC236}">
                <a16:creationId xmlns:a16="http://schemas.microsoft.com/office/drawing/2014/main" id="{CA5897CC-E36D-FB43-A853-E1D0D0037EDF}"/>
              </a:ext>
            </a:extLst>
          </p:cNvPr>
          <p:cNvSpPr>
            <a:spLocks noGrp="1"/>
          </p:cNvSpPr>
          <p:nvPr>
            <p:ph type="title"/>
          </p:nvPr>
        </p:nvSpPr>
        <p:spPr>
          <a:xfrm>
            <a:off x="838200" y="365125"/>
            <a:ext cx="10515600" cy="1325563"/>
          </a:xfrm>
          <a:prstGeom prst="rect">
            <a:avLst/>
          </a:prstGeom>
        </p:spPr>
        <p:txBody>
          <a:bodyPr/>
          <a:lstStyle/>
          <a:p>
            <a:r>
              <a:rPr lang="de-DE"/>
              <a:t>Mastertitelformat bearbeiten</a:t>
            </a:r>
            <a:endParaRPr lang="de-DE" dirty="0"/>
          </a:p>
        </p:txBody>
      </p:sp>
    </p:spTree>
    <p:extLst>
      <p:ext uri="{BB962C8B-B14F-4D97-AF65-F5344CB8AC3E}">
        <p14:creationId xmlns:p14="http://schemas.microsoft.com/office/powerpoint/2010/main" val="1633775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el und Inhalt_blau">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5897CC-E36D-FB43-A853-E1D0D0037EDF}"/>
              </a:ext>
            </a:extLst>
          </p:cNvPr>
          <p:cNvSpPr>
            <a:spLocks noGrp="1"/>
          </p:cNvSpPr>
          <p:nvPr>
            <p:ph type="title"/>
          </p:nvPr>
        </p:nvSpPr>
        <p:spPr>
          <a:xfrm>
            <a:off x="838200" y="365125"/>
            <a:ext cx="10515600" cy="1325563"/>
          </a:xfrm>
          <a:prstGeom prst="rect">
            <a:avLst/>
          </a:prstGeom>
        </p:spPr>
        <p:txBody>
          <a:bodyPr/>
          <a:lstStyle/>
          <a:p>
            <a:r>
              <a:rPr lang="de-DE"/>
              <a:t>Mastertitelformat bearbeiten</a:t>
            </a:r>
            <a:endParaRPr lang="de-DE" dirty="0"/>
          </a:p>
        </p:txBody>
      </p:sp>
      <p:sp>
        <p:nvSpPr>
          <p:cNvPr id="3" name="Inhaltsplatzhalter 2">
            <a:extLst>
              <a:ext uri="{FF2B5EF4-FFF2-40B4-BE49-F238E27FC236}">
                <a16:creationId xmlns:a16="http://schemas.microsoft.com/office/drawing/2014/main" id="{4D84CDD7-CF53-9A48-882F-8E3D66FCC806}"/>
              </a:ext>
            </a:extLst>
          </p:cNvPr>
          <p:cNvSpPr>
            <a:spLocks noGrp="1"/>
          </p:cNvSpPr>
          <p:nvPr>
            <p:ph idx="1"/>
          </p:nvPr>
        </p:nvSpPr>
        <p:spPr>
          <a:xfrm>
            <a:off x="838200" y="1825625"/>
            <a:ext cx="10515600" cy="4351338"/>
          </a:xfrm>
          <a:prstGeom prst="rect">
            <a:avLst/>
          </a:prstGeom>
        </p:spPr>
        <p:txBody>
          <a:bodyPr/>
          <a:lstStyle>
            <a:lvl1pPr>
              <a:buClr>
                <a:srgbClr val="00508C"/>
              </a:buClr>
              <a:defRPr/>
            </a:lvl1pPr>
            <a:lvl2pPr>
              <a:buClr>
                <a:srgbClr val="00508C"/>
              </a:buClr>
              <a:defRPr/>
            </a:lvl2pPr>
            <a:lvl3pPr>
              <a:buClr>
                <a:srgbClr val="00508C"/>
              </a:buClr>
              <a:defRPr/>
            </a:lvl3pPr>
            <a:lvl4pPr>
              <a:buClr>
                <a:srgbClr val="00508C"/>
              </a:buClr>
              <a:defRPr/>
            </a:lvl4pPr>
            <a:lvl5pPr>
              <a:buClr>
                <a:srgbClr val="00508C"/>
              </a:buClr>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12" name="Foliennummernplatzhalter 5">
            <a:extLst>
              <a:ext uri="{FF2B5EF4-FFF2-40B4-BE49-F238E27FC236}">
                <a16:creationId xmlns:a16="http://schemas.microsoft.com/office/drawing/2014/main" id="{79C4CCFA-A4A9-4E40-A7B2-A272672017DF}"/>
              </a:ext>
            </a:extLst>
          </p:cNvPr>
          <p:cNvSpPr>
            <a:spLocks noGrp="1"/>
          </p:cNvSpPr>
          <p:nvPr>
            <p:ph type="sldNum" sz="quarter" idx="12"/>
          </p:nvPr>
        </p:nvSpPr>
        <p:spPr>
          <a:xfrm>
            <a:off x="8610600" y="6356350"/>
            <a:ext cx="2743200" cy="365125"/>
          </a:xfrm>
          <a:prstGeom prst="rect">
            <a:avLst/>
          </a:prstGeom>
        </p:spPr>
        <p:txBody>
          <a:bodyPr/>
          <a:lstStyle>
            <a:lvl1pPr algn="r">
              <a:defRPr sz="1200" b="0" i="0">
                <a:solidFill>
                  <a:schemeClr val="bg1">
                    <a:lumMod val="50000"/>
                  </a:schemeClr>
                </a:solidFill>
                <a:latin typeface="Roboto" panose="02000000000000000000" pitchFamily="2" charset="0"/>
                <a:ea typeface="Roboto" panose="02000000000000000000" pitchFamily="2" charset="0"/>
              </a:defRPr>
            </a:lvl1pPr>
          </a:lstStyle>
          <a:p>
            <a:fld id="{C02FF0A3-4780-9D48-89EF-8FC3721F9B46}" type="slidenum">
              <a:rPr lang="de-DE" smtClean="0"/>
              <a:pPr/>
              <a:t>‹Nr.›</a:t>
            </a:fld>
            <a:endParaRPr lang="de-DE" dirty="0"/>
          </a:p>
        </p:txBody>
      </p:sp>
    </p:spTree>
    <p:extLst>
      <p:ext uri="{BB962C8B-B14F-4D97-AF65-F5344CB8AC3E}">
        <p14:creationId xmlns:p14="http://schemas.microsoft.com/office/powerpoint/2010/main" val="3947554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el und Inhalt_gelb">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5897CC-E36D-FB43-A853-E1D0D0037EDF}"/>
              </a:ext>
            </a:extLst>
          </p:cNvPr>
          <p:cNvSpPr>
            <a:spLocks noGrp="1"/>
          </p:cNvSpPr>
          <p:nvPr>
            <p:ph type="title"/>
          </p:nvPr>
        </p:nvSpPr>
        <p:spPr>
          <a:xfrm>
            <a:off x="838200" y="365125"/>
            <a:ext cx="10515600" cy="1325563"/>
          </a:xfrm>
          <a:prstGeom prst="rect">
            <a:avLst/>
          </a:prstGeom>
        </p:spPr>
        <p:txBody>
          <a:bodyPr/>
          <a:lstStyle/>
          <a:p>
            <a:r>
              <a:rPr lang="de-DE"/>
              <a:t>Mastertitelformat bearbeiten</a:t>
            </a:r>
            <a:endParaRPr lang="de-DE" dirty="0"/>
          </a:p>
        </p:txBody>
      </p:sp>
      <p:sp>
        <p:nvSpPr>
          <p:cNvPr id="3" name="Inhaltsplatzhalter 2">
            <a:extLst>
              <a:ext uri="{FF2B5EF4-FFF2-40B4-BE49-F238E27FC236}">
                <a16:creationId xmlns:a16="http://schemas.microsoft.com/office/drawing/2014/main" id="{4D84CDD7-CF53-9A48-882F-8E3D66FCC806}"/>
              </a:ext>
            </a:extLst>
          </p:cNvPr>
          <p:cNvSpPr>
            <a:spLocks noGrp="1"/>
          </p:cNvSpPr>
          <p:nvPr>
            <p:ph idx="1"/>
          </p:nvPr>
        </p:nvSpPr>
        <p:spPr>
          <a:xfrm>
            <a:off x="838200" y="1825625"/>
            <a:ext cx="10515600" cy="4351338"/>
          </a:xfrm>
          <a:prstGeom prst="rect">
            <a:avLst/>
          </a:prstGeom>
        </p:spPr>
        <p:txBody>
          <a:bodyPr/>
          <a:lstStyle>
            <a:lvl1pPr>
              <a:buClr>
                <a:srgbClr val="E6E000"/>
              </a:buClr>
              <a:defRPr/>
            </a:lvl1pPr>
            <a:lvl2pPr>
              <a:buClr>
                <a:srgbClr val="E6E000"/>
              </a:buClr>
              <a:defRPr/>
            </a:lvl2pPr>
            <a:lvl3pPr>
              <a:buClr>
                <a:srgbClr val="E6E000"/>
              </a:buClr>
              <a:defRPr/>
            </a:lvl3pPr>
            <a:lvl4pPr>
              <a:buClr>
                <a:srgbClr val="E6E000"/>
              </a:buClr>
              <a:defRPr/>
            </a:lvl4pPr>
            <a:lvl5pPr>
              <a:buClr>
                <a:srgbClr val="E6E000"/>
              </a:buClr>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12" name="Foliennummernplatzhalter 5">
            <a:extLst>
              <a:ext uri="{FF2B5EF4-FFF2-40B4-BE49-F238E27FC236}">
                <a16:creationId xmlns:a16="http://schemas.microsoft.com/office/drawing/2014/main" id="{79C4CCFA-A4A9-4E40-A7B2-A272672017DF}"/>
              </a:ext>
            </a:extLst>
          </p:cNvPr>
          <p:cNvSpPr>
            <a:spLocks noGrp="1"/>
          </p:cNvSpPr>
          <p:nvPr>
            <p:ph type="sldNum" sz="quarter" idx="12"/>
          </p:nvPr>
        </p:nvSpPr>
        <p:spPr>
          <a:xfrm>
            <a:off x="8610600" y="6356350"/>
            <a:ext cx="2743200" cy="365125"/>
          </a:xfrm>
          <a:prstGeom prst="rect">
            <a:avLst/>
          </a:prstGeom>
        </p:spPr>
        <p:txBody>
          <a:bodyPr/>
          <a:lstStyle>
            <a:lvl1pPr algn="r">
              <a:defRPr sz="1200" b="0" i="0">
                <a:solidFill>
                  <a:schemeClr val="bg1">
                    <a:lumMod val="50000"/>
                  </a:schemeClr>
                </a:solidFill>
                <a:latin typeface="Roboto" panose="02000000000000000000" pitchFamily="2" charset="0"/>
                <a:ea typeface="Roboto" panose="02000000000000000000" pitchFamily="2" charset="0"/>
              </a:defRPr>
            </a:lvl1pPr>
          </a:lstStyle>
          <a:p>
            <a:fld id="{C02FF0A3-4780-9D48-89EF-8FC3721F9B46}" type="slidenum">
              <a:rPr lang="de-DE" smtClean="0"/>
              <a:pPr/>
              <a:t>‹Nr.›</a:t>
            </a:fld>
            <a:endParaRPr lang="de-DE" dirty="0"/>
          </a:p>
        </p:txBody>
      </p:sp>
    </p:spTree>
    <p:extLst>
      <p:ext uri="{BB962C8B-B14F-4D97-AF65-F5344CB8AC3E}">
        <p14:creationId xmlns:p14="http://schemas.microsoft.com/office/powerpoint/2010/main" val="386936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el und Inhalt_ro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5897CC-E36D-FB43-A853-E1D0D0037EDF}"/>
              </a:ext>
            </a:extLst>
          </p:cNvPr>
          <p:cNvSpPr>
            <a:spLocks noGrp="1"/>
          </p:cNvSpPr>
          <p:nvPr>
            <p:ph type="title"/>
          </p:nvPr>
        </p:nvSpPr>
        <p:spPr>
          <a:xfrm>
            <a:off x="838200" y="365125"/>
            <a:ext cx="10515600" cy="1325563"/>
          </a:xfrm>
          <a:prstGeom prst="rect">
            <a:avLst/>
          </a:prstGeom>
        </p:spPr>
        <p:txBody>
          <a:bodyPr/>
          <a:lstStyle/>
          <a:p>
            <a:r>
              <a:rPr lang="de-DE"/>
              <a:t>Mastertitelformat bearbeiten</a:t>
            </a:r>
            <a:endParaRPr lang="de-DE" dirty="0"/>
          </a:p>
        </p:txBody>
      </p:sp>
      <p:sp>
        <p:nvSpPr>
          <p:cNvPr id="3" name="Inhaltsplatzhalter 2">
            <a:extLst>
              <a:ext uri="{FF2B5EF4-FFF2-40B4-BE49-F238E27FC236}">
                <a16:creationId xmlns:a16="http://schemas.microsoft.com/office/drawing/2014/main" id="{4D84CDD7-CF53-9A48-882F-8E3D66FCC806}"/>
              </a:ext>
            </a:extLst>
          </p:cNvPr>
          <p:cNvSpPr>
            <a:spLocks noGrp="1"/>
          </p:cNvSpPr>
          <p:nvPr>
            <p:ph idx="1"/>
          </p:nvPr>
        </p:nvSpPr>
        <p:spPr>
          <a:xfrm>
            <a:off x="838200" y="1825625"/>
            <a:ext cx="10515600" cy="4351338"/>
          </a:xfrm>
          <a:prstGeom prst="rect">
            <a:avLst/>
          </a:prstGeom>
        </p:spPr>
        <p:txBody>
          <a:bodyPr/>
          <a:lstStyle>
            <a:lvl1pPr>
              <a:buClr>
                <a:srgbClr val="EB6C43"/>
              </a:buClr>
              <a:defRPr/>
            </a:lvl1pPr>
            <a:lvl2pPr>
              <a:buClr>
                <a:srgbClr val="EB6C43"/>
              </a:buClr>
              <a:defRPr/>
            </a:lvl2pPr>
            <a:lvl3pPr>
              <a:buClr>
                <a:srgbClr val="EB6C43"/>
              </a:buClr>
              <a:defRPr/>
            </a:lvl3pPr>
            <a:lvl4pPr>
              <a:buClr>
                <a:srgbClr val="EB6C43"/>
              </a:buClr>
              <a:defRPr/>
            </a:lvl4pPr>
            <a:lvl5pPr>
              <a:buClr>
                <a:srgbClr val="EB6C43"/>
              </a:buClr>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12" name="Foliennummernplatzhalter 5">
            <a:extLst>
              <a:ext uri="{FF2B5EF4-FFF2-40B4-BE49-F238E27FC236}">
                <a16:creationId xmlns:a16="http://schemas.microsoft.com/office/drawing/2014/main" id="{79C4CCFA-A4A9-4E40-A7B2-A272672017DF}"/>
              </a:ext>
            </a:extLst>
          </p:cNvPr>
          <p:cNvSpPr>
            <a:spLocks noGrp="1"/>
          </p:cNvSpPr>
          <p:nvPr>
            <p:ph type="sldNum" sz="quarter" idx="12"/>
          </p:nvPr>
        </p:nvSpPr>
        <p:spPr>
          <a:xfrm>
            <a:off x="8610600" y="6356350"/>
            <a:ext cx="2743200" cy="365125"/>
          </a:xfrm>
          <a:prstGeom prst="rect">
            <a:avLst/>
          </a:prstGeom>
        </p:spPr>
        <p:txBody>
          <a:bodyPr/>
          <a:lstStyle>
            <a:lvl1pPr algn="r">
              <a:defRPr sz="1200" b="0" i="0">
                <a:solidFill>
                  <a:schemeClr val="bg1">
                    <a:lumMod val="50000"/>
                  </a:schemeClr>
                </a:solidFill>
                <a:latin typeface="Roboto" panose="02000000000000000000" pitchFamily="2" charset="0"/>
                <a:ea typeface="Roboto" panose="02000000000000000000" pitchFamily="2" charset="0"/>
              </a:defRPr>
            </a:lvl1pPr>
          </a:lstStyle>
          <a:p>
            <a:fld id="{C02FF0A3-4780-9D48-89EF-8FC3721F9B46}" type="slidenum">
              <a:rPr lang="de-DE" smtClean="0"/>
              <a:pPr/>
              <a:t>‹Nr.›</a:t>
            </a:fld>
            <a:endParaRPr lang="de-DE" dirty="0"/>
          </a:p>
        </p:txBody>
      </p:sp>
    </p:spTree>
    <p:extLst>
      <p:ext uri="{BB962C8B-B14F-4D97-AF65-F5344CB8AC3E}">
        <p14:creationId xmlns:p14="http://schemas.microsoft.com/office/powerpoint/2010/main" val="229345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el und Inhalt_türkis">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5897CC-E36D-FB43-A853-E1D0D0037EDF}"/>
              </a:ext>
            </a:extLst>
          </p:cNvPr>
          <p:cNvSpPr>
            <a:spLocks noGrp="1"/>
          </p:cNvSpPr>
          <p:nvPr>
            <p:ph type="title"/>
          </p:nvPr>
        </p:nvSpPr>
        <p:spPr>
          <a:xfrm>
            <a:off x="838200" y="365125"/>
            <a:ext cx="10515600" cy="1325563"/>
          </a:xfrm>
          <a:prstGeom prst="rect">
            <a:avLst/>
          </a:prstGeom>
        </p:spPr>
        <p:txBody>
          <a:bodyPr/>
          <a:lstStyle/>
          <a:p>
            <a:r>
              <a:rPr lang="de-DE"/>
              <a:t>Mastertitelformat bearbeiten</a:t>
            </a:r>
            <a:endParaRPr lang="de-DE" dirty="0"/>
          </a:p>
        </p:txBody>
      </p:sp>
      <p:sp>
        <p:nvSpPr>
          <p:cNvPr id="3" name="Inhaltsplatzhalter 2">
            <a:extLst>
              <a:ext uri="{FF2B5EF4-FFF2-40B4-BE49-F238E27FC236}">
                <a16:creationId xmlns:a16="http://schemas.microsoft.com/office/drawing/2014/main" id="{4D84CDD7-CF53-9A48-882F-8E3D66FCC806}"/>
              </a:ext>
            </a:extLst>
          </p:cNvPr>
          <p:cNvSpPr>
            <a:spLocks noGrp="1"/>
          </p:cNvSpPr>
          <p:nvPr>
            <p:ph idx="1"/>
          </p:nvPr>
        </p:nvSpPr>
        <p:spPr>
          <a:xfrm>
            <a:off x="838200" y="1825625"/>
            <a:ext cx="10515600" cy="4351338"/>
          </a:xfrm>
          <a:prstGeom prst="rect">
            <a:avLst/>
          </a:prstGeom>
        </p:spPr>
        <p:txBody>
          <a:bodyPr/>
          <a:lstStyle>
            <a:lvl1pPr>
              <a:buClr>
                <a:srgbClr val="08B1B7"/>
              </a:buClr>
              <a:defRPr/>
            </a:lvl1pPr>
            <a:lvl2pPr>
              <a:buClr>
                <a:srgbClr val="08B1B7"/>
              </a:buClr>
              <a:defRPr/>
            </a:lvl2pPr>
            <a:lvl3pPr>
              <a:buClr>
                <a:srgbClr val="08B1B7"/>
              </a:buClr>
              <a:defRPr/>
            </a:lvl3pPr>
            <a:lvl4pPr>
              <a:buClr>
                <a:srgbClr val="08B1B7"/>
              </a:buClr>
              <a:defRPr/>
            </a:lvl4pPr>
            <a:lvl5pPr>
              <a:buClr>
                <a:srgbClr val="08B1B7"/>
              </a:buClr>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12" name="Foliennummernplatzhalter 5">
            <a:extLst>
              <a:ext uri="{FF2B5EF4-FFF2-40B4-BE49-F238E27FC236}">
                <a16:creationId xmlns:a16="http://schemas.microsoft.com/office/drawing/2014/main" id="{79C4CCFA-A4A9-4E40-A7B2-A272672017DF}"/>
              </a:ext>
            </a:extLst>
          </p:cNvPr>
          <p:cNvSpPr>
            <a:spLocks noGrp="1"/>
          </p:cNvSpPr>
          <p:nvPr>
            <p:ph type="sldNum" sz="quarter" idx="12"/>
          </p:nvPr>
        </p:nvSpPr>
        <p:spPr>
          <a:xfrm>
            <a:off x="8610600" y="6356350"/>
            <a:ext cx="2743200" cy="365125"/>
          </a:xfrm>
          <a:prstGeom prst="rect">
            <a:avLst/>
          </a:prstGeom>
        </p:spPr>
        <p:txBody>
          <a:bodyPr/>
          <a:lstStyle>
            <a:lvl1pPr algn="r">
              <a:defRPr sz="1200" b="0" i="0">
                <a:solidFill>
                  <a:schemeClr val="bg1">
                    <a:lumMod val="50000"/>
                  </a:schemeClr>
                </a:solidFill>
                <a:latin typeface="Roboto" panose="02000000000000000000" pitchFamily="2" charset="0"/>
                <a:ea typeface="Roboto" panose="02000000000000000000" pitchFamily="2" charset="0"/>
              </a:defRPr>
            </a:lvl1pPr>
          </a:lstStyle>
          <a:p>
            <a:fld id="{C02FF0A3-4780-9D48-89EF-8FC3721F9B46}" type="slidenum">
              <a:rPr lang="de-DE" smtClean="0"/>
              <a:pPr/>
              <a:t>‹Nr.›</a:t>
            </a:fld>
            <a:endParaRPr lang="de-DE" dirty="0"/>
          </a:p>
        </p:txBody>
      </p:sp>
    </p:spTree>
    <p:extLst>
      <p:ext uri="{BB962C8B-B14F-4D97-AF65-F5344CB8AC3E}">
        <p14:creationId xmlns:p14="http://schemas.microsoft.com/office/powerpoint/2010/main" val="3718830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el und Bild">
    <p:spTree>
      <p:nvGrpSpPr>
        <p:cNvPr id="1" name=""/>
        <p:cNvGrpSpPr/>
        <p:nvPr/>
      </p:nvGrpSpPr>
      <p:grpSpPr>
        <a:xfrm>
          <a:off x="0" y="0"/>
          <a:ext cx="0" cy="0"/>
          <a:chOff x="0" y="0"/>
          <a:chExt cx="0" cy="0"/>
        </a:xfrm>
      </p:grpSpPr>
      <p:sp>
        <p:nvSpPr>
          <p:cNvPr id="8" name="Bildplatzhalter 7">
            <a:extLst>
              <a:ext uri="{FF2B5EF4-FFF2-40B4-BE49-F238E27FC236}">
                <a16:creationId xmlns:a16="http://schemas.microsoft.com/office/drawing/2014/main" id="{4E531023-F726-F448-A0E3-6083D08F800D}"/>
              </a:ext>
            </a:extLst>
          </p:cNvPr>
          <p:cNvSpPr>
            <a:spLocks noGrp="1"/>
          </p:cNvSpPr>
          <p:nvPr>
            <p:ph type="pic" sz="quarter" idx="13"/>
          </p:nvPr>
        </p:nvSpPr>
        <p:spPr>
          <a:xfrm>
            <a:off x="838201" y="1807030"/>
            <a:ext cx="10515600" cy="4331834"/>
          </a:xfrm>
          <a:prstGeom prst="rect">
            <a:avLst/>
          </a:prstGeom>
        </p:spPr>
        <p:txBody>
          <a:bodyPr/>
          <a:lstStyle/>
          <a:p>
            <a:r>
              <a:rPr lang="de-DE"/>
              <a:t>Bild durch Klicken auf Symbol hinzufügen</a:t>
            </a:r>
          </a:p>
        </p:txBody>
      </p:sp>
      <p:sp>
        <p:nvSpPr>
          <p:cNvPr id="13" name="Foliennummernplatzhalter 5">
            <a:extLst>
              <a:ext uri="{FF2B5EF4-FFF2-40B4-BE49-F238E27FC236}">
                <a16:creationId xmlns:a16="http://schemas.microsoft.com/office/drawing/2014/main" id="{79C4CCFA-A4A9-4E40-A7B2-A272672017DF}"/>
              </a:ext>
            </a:extLst>
          </p:cNvPr>
          <p:cNvSpPr>
            <a:spLocks noGrp="1"/>
          </p:cNvSpPr>
          <p:nvPr>
            <p:ph type="sldNum" sz="quarter" idx="12"/>
          </p:nvPr>
        </p:nvSpPr>
        <p:spPr>
          <a:xfrm>
            <a:off x="8610600" y="6356350"/>
            <a:ext cx="2743200" cy="365125"/>
          </a:xfrm>
          <a:prstGeom prst="rect">
            <a:avLst/>
          </a:prstGeom>
        </p:spPr>
        <p:txBody>
          <a:bodyPr/>
          <a:lstStyle>
            <a:lvl1pPr algn="r">
              <a:defRPr sz="1200" b="0" i="0">
                <a:solidFill>
                  <a:schemeClr val="bg1">
                    <a:lumMod val="50000"/>
                  </a:schemeClr>
                </a:solidFill>
                <a:latin typeface="Roboto" panose="02000000000000000000" pitchFamily="2" charset="0"/>
                <a:ea typeface="Roboto" panose="02000000000000000000" pitchFamily="2" charset="0"/>
              </a:defRPr>
            </a:lvl1pPr>
          </a:lstStyle>
          <a:p>
            <a:fld id="{C02FF0A3-4780-9D48-89EF-8FC3721F9B46}" type="slidenum">
              <a:rPr lang="de-DE" smtClean="0"/>
              <a:pPr/>
              <a:t>‹Nr.›</a:t>
            </a:fld>
            <a:endParaRPr lang="de-DE" dirty="0"/>
          </a:p>
        </p:txBody>
      </p:sp>
      <p:sp>
        <p:nvSpPr>
          <p:cNvPr id="14" name="Titel 1">
            <a:extLst>
              <a:ext uri="{FF2B5EF4-FFF2-40B4-BE49-F238E27FC236}">
                <a16:creationId xmlns:a16="http://schemas.microsoft.com/office/drawing/2014/main" id="{CA5897CC-E36D-FB43-A853-E1D0D0037EDF}"/>
              </a:ext>
            </a:extLst>
          </p:cNvPr>
          <p:cNvSpPr>
            <a:spLocks noGrp="1"/>
          </p:cNvSpPr>
          <p:nvPr>
            <p:ph type="title"/>
          </p:nvPr>
        </p:nvSpPr>
        <p:spPr>
          <a:xfrm>
            <a:off x="838200" y="365125"/>
            <a:ext cx="10515600" cy="1325563"/>
          </a:xfrm>
          <a:prstGeom prst="rect">
            <a:avLst/>
          </a:prstGeom>
        </p:spPr>
        <p:txBody>
          <a:bodyPr/>
          <a:lstStyle/>
          <a:p>
            <a:r>
              <a:rPr lang="de-DE"/>
              <a:t>Mastertitelformat bearbeiten</a:t>
            </a:r>
            <a:endParaRPr lang="de-DE" dirty="0"/>
          </a:p>
        </p:txBody>
      </p:sp>
    </p:spTree>
    <p:extLst>
      <p:ext uri="{BB962C8B-B14F-4D97-AF65-F5344CB8AC3E}">
        <p14:creationId xmlns:p14="http://schemas.microsoft.com/office/powerpoint/2010/main" val="1624654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file:////Volumes/gefrierschrank/dena/GeFo_Expertenzentrum/KREATION/LOGO_RZ/GF_Kln_Logo_RZ/GF_Kln_Logo_office/GF_Kln_Logo_A4_jpg/GF_Kln_Logo_A4.jpg"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6" name="Grafik 5">
            <a:extLst>
              <a:ext uri="{FF2B5EF4-FFF2-40B4-BE49-F238E27FC236}">
                <a16:creationId xmlns:a16="http://schemas.microsoft.com/office/drawing/2014/main" id="{88FE750B-C4C0-C845-AA45-F9DCC37F9DFE}"/>
              </a:ext>
            </a:extLst>
          </p:cNvPr>
          <p:cNvPicPr>
            <a:picLocks noChangeAspect="1"/>
          </p:cNvPicPr>
          <p:nvPr userDrawn="1"/>
        </p:nvPicPr>
        <p:blipFill rotWithShape="1">
          <a:blip r:embed="rId14" r:link="rId15"/>
          <a:srcRect r="13885" b="13770"/>
          <a:stretch>
            <a:fillRect/>
          </a:stretch>
        </p:blipFill>
        <p:spPr>
          <a:xfrm>
            <a:off x="9604952" y="5802429"/>
            <a:ext cx="1394521" cy="792000"/>
          </a:xfrm>
          <a:prstGeom prst="rect">
            <a:avLst/>
          </a:prstGeom>
        </p:spPr>
      </p:pic>
    </p:spTree>
    <p:extLst>
      <p:ext uri="{BB962C8B-B14F-4D97-AF65-F5344CB8AC3E}">
        <p14:creationId xmlns:p14="http://schemas.microsoft.com/office/powerpoint/2010/main" val="269531461"/>
      </p:ext>
    </p:extLst>
  </p:cSld>
  <p:clrMap bg1="lt1" tx1="dk1" bg2="lt2" tx2="dk2" accent1="accent1" accent2="accent2" accent3="accent3" accent4="accent4" accent5="accent5" accent6="accent6" hlink="hlink" folHlink="folHlink"/>
  <p:sldLayoutIdLst>
    <p:sldLayoutId id="2147483655" r:id="rId1"/>
    <p:sldLayoutId id="2147483649" r:id="rId2"/>
    <p:sldLayoutId id="2147483659" r:id="rId3"/>
    <p:sldLayoutId id="2147483664" r:id="rId4"/>
    <p:sldLayoutId id="2147483650" r:id="rId5"/>
    <p:sldLayoutId id="2147483673" r:id="rId6"/>
    <p:sldLayoutId id="2147483674" r:id="rId7"/>
    <p:sldLayoutId id="2147483675" r:id="rId8"/>
    <p:sldLayoutId id="2147483654" r:id="rId9"/>
    <p:sldLayoutId id="2147483666" r:id="rId10"/>
    <p:sldLayoutId id="2147483656" r:id="rId11"/>
    <p:sldLayoutId id="2147483657" r:id="rId12"/>
  </p:sldLayoutIdLst>
  <p:hf hdr="0" ftr="0" dt="0"/>
  <p:txStyles>
    <p:titleStyle>
      <a:lvl1pPr algn="l" defTabSz="914400" rtl="0" eaLnBrk="1" latinLnBrk="0" hangingPunct="1">
        <a:lnSpc>
          <a:spcPct val="90000"/>
        </a:lnSpc>
        <a:spcBef>
          <a:spcPct val="0"/>
        </a:spcBef>
        <a:buNone/>
        <a:defRPr sz="4400" b="1" i="0" kern="1200">
          <a:solidFill>
            <a:schemeClr val="tx1"/>
          </a:solidFill>
          <a:latin typeface="Roboto" panose="02000000000000000000" pitchFamily="2" charset="0"/>
          <a:ea typeface="Roboto" panose="02000000000000000000" pitchFamily="2" charset="0"/>
          <a:cs typeface="+mj-cs"/>
        </a:defRPr>
      </a:lvl1pPr>
    </p:titleStyle>
    <p:bodyStyle>
      <a:lvl1pPr marL="228600" indent="-228600" algn="l" defTabSz="914400" rtl="0" eaLnBrk="1" latinLnBrk="0" hangingPunct="1">
        <a:lnSpc>
          <a:spcPct val="90000"/>
        </a:lnSpc>
        <a:spcBef>
          <a:spcPts val="1000"/>
        </a:spcBef>
        <a:buFont typeface="Wingdings" pitchFamily="2" charset="2"/>
        <a:buChar char="§"/>
        <a:defRPr sz="2800" b="0" i="0" kern="1200">
          <a:solidFill>
            <a:schemeClr val="tx1"/>
          </a:solidFill>
          <a:latin typeface="Roboto" panose="02000000000000000000" pitchFamily="2" charset="0"/>
          <a:ea typeface="Roboto" panose="02000000000000000000" pitchFamily="2" charset="0"/>
          <a:cs typeface="+mn-cs"/>
        </a:defRPr>
      </a:lvl1pPr>
      <a:lvl2pPr marL="685800" indent="-228600" algn="l" defTabSz="914400" rtl="0" eaLnBrk="1" latinLnBrk="0" hangingPunct="1">
        <a:lnSpc>
          <a:spcPct val="90000"/>
        </a:lnSpc>
        <a:spcBef>
          <a:spcPts val="500"/>
        </a:spcBef>
        <a:buFont typeface="Wingdings" pitchFamily="2" charset="2"/>
        <a:buChar char="§"/>
        <a:defRPr sz="2400" b="0" i="0" kern="1200">
          <a:solidFill>
            <a:schemeClr val="tx1"/>
          </a:solidFill>
          <a:latin typeface="Roboto" panose="02000000000000000000" pitchFamily="2" charset="0"/>
          <a:ea typeface="Roboto" panose="02000000000000000000" pitchFamily="2" charset="0"/>
          <a:cs typeface="+mn-cs"/>
        </a:defRPr>
      </a:lvl2pPr>
      <a:lvl3pPr marL="1143000" indent="-228600" algn="l" defTabSz="914400" rtl="0" eaLnBrk="1" latinLnBrk="0" hangingPunct="1">
        <a:lnSpc>
          <a:spcPct val="90000"/>
        </a:lnSpc>
        <a:spcBef>
          <a:spcPts val="500"/>
        </a:spcBef>
        <a:buFont typeface="Wingdings" pitchFamily="2" charset="2"/>
        <a:buChar char="§"/>
        <a:defRPr sz="2000" b="0" i="0" kern="1200">
          <a:solidFill>
            <a:schemeClr val="tx1"/>
          </a:solidFill>
          <a:latin typeface="Roboto" panose="02000000000000000000" pitchFamily="2" charset="0"/>
          <a:ea typeface="Roboto" panose="02000000000000000000" pitchFamily="2" charset="0"/>
          <a:cs typeface="+mn-cs"/>
        </a:defRPr>
      </a:lvl3pPr>
      <a:lvl4pPr marL="1600200" indent="-228600" algn="l" defTabSz="914400" rtl="0" eaLnBrk="1" latinLnBrk="0" hangingPunct="1">
        <a:lnSpc>
          <a:spcPct val="90000"/>
        </a:lnSpc>
        <a:spcBef>
          <a:spcPts val="500"/>
        </a:spcBef>
        <a:buFont typeface="Wingdings" pitchFamily="2" charset="2"/>
        <a:buChar char="§"/>
        <a:defRPr sz="1800" b="0" i="0" kern="1200">
          <a:solidFill>
            <a:schemeClr val="tx1"/>
          </a:solidFill>
          <a:latin typeface="Roboto" panose="02000000000000000000" pitchFamily="2" charset="0"/>
          <a:ea typeface="Roboto" panose="02000000000000000000" pitchFamily="2" charset="0"/>
          <a:cs typeface="+mn-cs"/>
        </a:defRPr>
      </a:lvl4pPr>
      <a:lvl5pPr marL="2057400" indent="-228600" algn="l" defTabSz="914400" rtl="0" eaLnBrk="1" latinLnBrk="0" hangingPunct="1">
        <a:lnSpc>
          <a:spcPct val="90000"/>
        </a:lnSpc>
        <a:spcBef>
          <a:spcPts val="500"/>
        </a:spcBef>
        <a:buFont typeface="Wingdings" pitchFamily="2" charset="2"/>
        <a:buChar char="§"/>
        <a:defRPr sz="1800" b="0" i="0" kern="1200">
          <a:solidFill>
            <a:schemeClr val="tx1"/>
          </a:solidFill>
          <a:latin typeface="Roboto" panose="02000000000000000000" pitchFamily="2" charset="0"/>
          <a:ea typeface="Roboto" panose="02000000000000000000"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8" Type="http://schemas.openxmlformats.org/officeDocument/2006/relationships/hyperlink" Target="https://www.gebaeudeforum.de/wissen/nachhaltiges-bauen-und-sanieren/lebenszyklusbetrachtung/lca-datenbanken-und-zertifizierungssysteme/" TargetMode="External"/><Relationship Id="rId3" Type="http://schemas.openxmlformats.org/officeDocument/2006/relationships/hyperlink" Target="https://www.gebaeudeforum.de/wissen/nachhaltiges-bauen-und-sanieren/lebenszyklusbetrachtung/" TargetMode="External"/><Relationship Id="rId7" Type="http://schemas.openxmlformats.org/officeDocument/2006/relationships/hyperlink" Target="https://www.gebaeudeforum.de/wissen/nachhaltiges-bauen-und-sanieren/lebenszyklusbetrachtung/integration-der-gebaeudelebenszyklusbetrachtung-in-die-gesetzgebung/" TargetMode="External"/><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hyperlink" Target="https://www.gebaeudeforum.de/wissen/nachhaltiges-bauen-und-sanieren/lebenszyklusbetrachtung/co2-bilanzierung/" TargetMode="External"/><Relationship Id="rId5" Type="http://schemas.openxmlformats.org/officeDocument/2006/relationships/hyperlink" Target="https://www.gebaeudeforum.de/wissen/nachhaltiges-bauen-und-sanieren/lebenszyklusbetrachtung/oekobilanzierung-lca/" TargetMode="External"/><Relationship Id="rId4" Type="http://schemas.openxmlformats.org/officeDocument/2006/relationships/hyperlink" Target="https://www.gebaeudeforum.de/wissen/nachhaltiges-bauen-und-sanieren/lebenszyklusbetrachtung/lebenszykluskosten-von-gebaeuden/" TargetMode="External"/><Relationship Id="rId9" Type="http://schemas.openxmlformats.org/officeDocument/2006/relationships/hyperlink" Target="https://www.gebaeudeforum.de/wissen/nachhaltiges-bauen-und-sanieren/lebenszyklusbetrachtung/geschichte-der-ganzheitlichen-bilanzierung/"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oekobaudat.de/" TargetMode="External"/><Relationship Id="rId2" Type="http://schemas.openxmlformats.org/officeDocument/2006/relationships/hyperlink" Target="https://www.bauteileditor.de/" TargetMode="External"/><Relationship Id="rId1" Type="http://schemas.openxmlformats.org/officeDocument/2006/relationships/slideLayout" Target="../slideLayouts/slideLayout6.xml"/><Relationship Id="rId5" Type="http://schemas.openxmlformats.org/officeDocument/2006/relationships/hyperlink" Target="https://epd-online.com/" TargetMode="External"/><Relationship Id="rId4" Type="http://schemas.openxmlformats.org/officeDocument/2006/relationships/hyperlink" Target="https://www.wecobis.de/"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1"/>
          </p:nvPr>
        </p:nvSpPr>
        <p:spPr/>
        <p:txBody>
          <a:bodyPr/>
          <a:lstStyle/>
          <a:p>
            <a:endParaRPr lang="de-DE" dirty="0"/>
          </a:p>
        </p:txBody>
      </p:sp>
      <p:sp>
        <p:nvSpPr>
          <p:cNvPr id="4" name="Foliennummernplatzhalter 3"/>
          <p:cNvSpPr>
            <a:spLocks noGrp="1"/>
          </p:cNvSpPr>
          <p:nvPr>
            <p:ph type="sldNum" sz="quarter" idx="12"/>
          </p:nvPr>
        </p:nvSpPr>
        <p:spPr/>
        <p:txBody>
          <a:bodyPr/>
          <a:lstStyle/>
          <a:p>
            <a:fld id="{C02FF0A3-4780-9D48-89EF-8FC3721F9B46}" type="slidenum">
              <a:rPr lang="de-DE" smtClean="0"/>
              <a:pPr/>
              <a:t>1</a:t>
            </a:fld>
            <a:endParaRPr lang="de-DE" dirty="0"/>
          </a:p>
        </p:txBody>
      </p:sp>
      <p:sp>
        <p:nvSpPr>
          <p:cNvPr id="5" name="Titel 1"/>
          <p:cNvSpPr>
            <a:spLocks noGrp="1"/>
          </p:cNvSpPr>
          <p:nvPr>
            <p:ph type="ctrTitle"/>
          </p:nvPr>
        </p:nvSpPr>
        <p:spPr/>
        <p:txBody>
          <a:bodyPr/>
          <a:lstStyle/>
          <a:p>
            <a:r>
              <a:rPr lang="de-DE" dirty="0"/>
              <a:t>Bauen im Lebenszyklus</a:t>
            </a:r>
          </a:p>
        </p:txBody>
      </p:sp>
      <p:sp>
        <p:nvSpPr>
          <p:cNvPr id="6" name="Inhaltsplatzhalter 2"/>
          <p:cNvSpPr txBox="1">
            <a:spLocks/>
          </p:cNvSpPr>
          <p:nvPr/>
        </p:nvSpPr>
        <p:spPr>
          <a:xfrm>
            <a:off x="1524000" y="6061433"/>
            <a:ext cx="1980000" cy="369332"/>
          </a:xfrm>
          <a:prstGeom prst="rect">
            <a:avLst/>
          </a:prstGeom>
        </p:spPr>
        <p:txBody>
          <a:bodyPr>
            <a:spAutoFit/>
          </a:bodyPr>
          <a:lstStyle>
            <a:lvl1pPr marL="0" indent="0" algn="l" defTabSz="914400" rtl="0" eaLnBrk="1" latinLnBrk="0" hangingPunct="1">
              <a:lnSpc>
                <a:spcPct val="90000"/>
              </a:lnSpc>
              <a:spcBef>
                <a:spcPts val="1000"/>
              </a:spcBef>
              <a:buFont typeface="Wingdings" pitchFamily="2" charset="2"/>
              <a:buNone/>
              <a:defRPr sz="2400" b="0" i="0" kern="1200">
                <a:solidFill>
                  <a:schemeClr val="tx1"/>
                </a:solidFill>
                <a:latin typeface="Roboto" panose="02000000000000000000" pitchFamily="2" charset="0"/>
                <a:ea typeface="Roboto" panose="02000000000000000000" pitchFamily="2" charset="0"/>
                <a:cs typeface="+mn-cs"/>
              </a:defRPr>
            </a:lvl1pPr>
            <a:lvl2pPr marL="457200" indent="0" algn="ctr" defTabSz="914400" rtl="0" eaLnBrk="1" latinLnBrk="0" hangingPunct="1">
              <a:lnSpc>
                <a:spcPct val="90000"/>
              </a:lnSpc>
              <a:spcBef>
                <a:spcPts val="500"/>
              </a:spcBef>
              <a:buFont typeface="Wingdings" pitchFamily="2" charset="2"/>
              <a:buNone/>
              <a:defRPr sz="2000" b="0" i="0" kern="1200">
                <a:solidFill>
                  <a:schemeClr val="tx1"/>
                </a:solidFill>
                <a:latin typeface="Roboto" panose="02000000000000000000" pitchFamily="2" charset="0"/>
                <a:ea typeface="Roboto" panose="02000000000000000000" pitchFamily="2" charset="0"/>
                <a:cs typeface="+mn-cs"/>
              </a:defRPr>
            </a:lvl2pPr>
            <a:lvl3pPr marL="914400" indent="0" algn="ctr" defTabSz="914400" rtl="0" eaLnBrk="1" latinLnBrk="0" hangingPunct="1">
              <a:lnSpc>
                <a:spcPct val="90000"/>
              </a:lnSpc>
              <a:spcBef>
                <a:spcPts val="500"/>
              </a:spcBef>
              <a:buFont typeface="Wingdings" pitchFamily="2" charset="2"/>
              <a:buNone/>
              <a:defRPr sz="1800" b="0" i="0" kern="1200">
                <a:solidFill>
                  <a:schemeClr val="tx1"/>
                </a:solidFill>
                <a:latin typeface="Roboto" panose="02000000000000000000" pitchFamily="2" charset="0"/>
                <a:ea typeface="Roboto" panose="02000000000000000000" pitchFamily="2" charset="0"/>
                <a:cs typeface="+mn-cs"/>
              </a:defRPr>
            </a:lvl3pPr>
            <a:lvl4pPr marL="1371600" indent="0" algn="ctr" defTabSz="914400" rtl="0" eaLnBrk="1" latinLnBrk="0" hangingPunct="1">
              <a:lnSpc>
                <a:spcPct val="90000"/>
              </a:lnSpc>
              <a:spcBef>
                <a:spcPts val="500"/>
              </a:spcBef>
              <a:buFont typeface="Wingdings" pitchFamily="2" charset="2"/>
              <a:buNone/>
              <a:defRPr sz="1600" b="0" i="0" kern="1200">
                <a:solidFill>
                  <a:schemeClr val="tx1"/>
                </a:solidFill>
                <a:latin typeface="Roboto" panose="02000000000000000000" pitchFamily="2" charset="0"/>
                <a:ea typeface="Roboto" panose="02000000000000000000" pitchFamily="2" charset="0"/>
                <a:cs typeface="+mn-cs"/>
              </a:defRPr>
            </a:lvl4pPr>
            <a:lvl5pPr marL="1828800" indent="0" algn="ctr" defTabSz="914400" rtl="0" eaLnBrk="1" latinLnBrk="0" hangingPunct="1">
              <a:lnSpc>
                <a:spcPct val="90000"/>
              </a:lnSpc>
              <a:spcBef>
                <a:spcPts val="500"/>
              </a:spcBef>
              <a:buFont typeface="Wingdings" pitchFamily="2" charset="2"/>
              <a:buNone/>
              <a:defRPr sz="1600" b="0" i="0" kern="1200">
                <a:solidFill>
                  <a:schemeClr val="tx1"/>
                </a:solidFill>
                <a:latin typeface="Roboto" panose="02000000000000000000" pitchFamily="2" charset="0"/>
                <a:ea typeface="Roboto" panose="02000000000000000000" pitchFamily="2" charset="0"/>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r>
              <a:rPr lang="de-DE" sz="2000" dirty="0"/>
              <a:t>Stand: 11/2024</a:t>
            </a:r>
          </a:p>
        </p:txBody>
      </p:sp>
    </p:spTree>
    <p:extLst>
      <p:ext uri="{BB962C8B-B14F-4D97-AF65-F5344CB8AC3E}">
        <p14:creationId xmlns:p14="http://schemas.microsoft.com/office/powerpoint/2010/main" val="33614458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fld id="{C02FF0A3-4780-9D48-89EF-8FC3721F9B46}" type="slidenum">
              <a:rPr lang="de-DE" smtClean="0"/>
              <a:pPr/>
              <a:t>10</a:t>
            </a:fld>
            <a:endParaRPr lang="de-DE" dirty="0"/>
          </a:p>
        </p:txBody>
      </p:sp>
      <p:sp>
        <p:nvSpPr>
          <p:cNvPr id="2" name="Titel 1"/>
          <p:cNvSpPr>
            <a:spLocks noGrp="1"/>
          </p:cNvSpPr>
          <p:nvPr>
            <p:ph type="title"/>
          </p:nvPr>
        </p:nvSpPr>
        <p:spPr/>
        <p:txBody>
          <a:bodyPr/>
          <a:lstStyle/>
          <a:p>
            <a:r>
              <a:rPr lang="de-DE" dirty="0"/>
              <a:t>Ökobilanzierung (LCA)</a:t>
            </a:r>
            <a:endParaRPr lang="en-GB" dirty="0"/>
          </a:p>
        </p:txBody>
      </p:sp>
      <p:sp>
        <p:nvSpPr>
          <p:cNvPr id="8" name="Inhaltsplatzhalter 2"/>
          <p:cNvSpPr txBox="1">
            <a:spLocks/>
          </p:cNvSpPr>
          <p:nvPr/>
        </p:nvSpPr>
        <p:spPr>
          <a:xfrm>
            <a:off x="838200" y="1584479"/>
            <a:ext cx="10517188" cy="4444846"/>
          </a:xfrm>
          <a:prstGeom prst="rect">
            <a:avLst/>
          </a:prstGeom>
        </p:spPr>
        <p:txBody>
          <a:bodyPr>
            <a:noAutofit/>
          </a:bodyPr>
          <a:lstStyle>
            <a:lvl1pPr marL="228600" indent="-228600" algn="l" defTabSz="914400" rtl="0" eaLnBrk="1" latinLnBrk="0" hangingPunct="1">
              <a:lnSpc>
                <a:spcPct val="90000"/>
              </a:lnSpc>
              <a:spcBef>
                <a:spcPts val="1000"/>
              </a:spcBef>
              <a:buFont typeface="Wingdings" pitchFamily="2" charset="2"/>
              <a:buChar char="§"/>
              <a:defRPr sz="1800" b="0" i="0" kern="1200">
                <a:solidFill>
                  <a:schemeClr val="tx1"/>
                </a:solidFill>
                <a:latin typeface="Roboto" panose="02000000000000000000" pitchFamily="2" charset="0"/>
                <a:ea typeface="Roboto" panose="02000000000000000000" pitchFamily="2" charset="0"/>
                <a:cs typeface="+mn-cs"/>
              </a:defRPr>
            </a:lvl1pPr>
            <a:lvl2pPr marL="685800" indent="-228600" algn="l" defTabSz="914400" rtl="0" eaLnBrk="1" latinLnBrk="0" hangingPunct="1">
              <a:lnSpc>
                <a:spcPct val="90000"/>
              </a:lnSpc>
              <a:spcBef>
                <a:spcPts val="500"/>
              </a:spcBef>
              <a:buFont typeface="Wingdings" pitchFamily="2" charset="2"/>
              <a:buChar char="§"/>
              <a:defRPr sz="1800" b="0" i="0" kern="1200">
                <a:solidFill>
                  <a:schemeClr val="tx1"/>
                </a:solidFill>
                <a:latin typeface="Roboto" panose="02000000000000000000" pitchFamily="2" charset="0"/>
                <a:ea typeface="Roboto" panose="02000000000000000000" pitchFamily="2" charset="0"/>
                <a:cs typeface="+mn-cs"/>
              </a:defRPr>
            </a:lvl2pPr>
            <a:lvl3pPr marL="1143000" indent="-228600" algn="l" defTabSz="914400" rtl="0" eaLnBrk="1" latinLnBrk="0" hangingPunct="1">
              <a:lnSpc>
                <a:spcPct val="90000"/>
              </a:lnSpc>
              <a:spcBef>
                <a:spcPts val="500"/>
              </a:spcBef>
              <a:buFont typeface="Wingdings" pitchFamily="2" charset="2"/>
              <a:buChar char="§"/>
              <a:defRPr sz="1800" b="0" i="0" kern="1200">
                <a:solidFill>
                  <a:schemeClr val="tx1"/>
                </a:solidFill>
                <a:latin typeface="Roboto" panose="02000000000000000000" pitchFamily="2" charset="0"/>
                <a:ea typeface="Roboto" panose="02000000000000000000" pitchFamily="2" charset="0"/>
                <a:cs typeface="+mn-cs"/>
              </a:defRPr>
            </a:lvl3pPr>
            <a:lvl4pPr marL="1600200" indent="-228600" algn="l" defTabSz="914400" rtl="0" eaLnBrk="1" latinLnBrk="0" hangingPunct="1">
              <a:lnSpc>
                <a:spcPct val="90000"/>
              </a:lnSpc>
              <a:spcBef>
                <a:spcPts val="500"/>
              </a:spcBef>
              <a:buFont typeface="Wingdings" pitchFamily="2" charset="2"/>
              <a:buChar char="§"/>
              <a:defRPr sz="1800" b="0" i="0" kern="1200">
                <a:solidFill>
                  <a:schemeClr val="tx1"/>
                </a:solidFill>
                <a:latin typeface="Roboto" panose="02000000000000000000" pitchFamily="2" charset="0"/>
                <a:ea typeface="Roboto" panose="02000000000000000000" pitchFamily="2" charset="0"/>
                <a:cs typeface="+mn-cs"/>
              </a:defRPr>
            </a:lvl4pPr>
            <a:lvl5pPr marL="2057400" indent="-228600" algn="l" defTabSz="914400" rtl="0" eaLnBrk="1" latinLnBrk="0" hangingPunct="1">
              <a:lnSpc>
                <a:spcPct val="90000"/>
              </a:lnSpc>
              <a:spcBef>
                <a:spcPts val="500"/>
              </a:spcBef>
              <a:buFont typeface="Wingdings" pitchFamily="2" charset="2"/>
              <a:buChar char="§"/>
              <a:defRPr sz="1800" b="0" i="0" kern="1200">
                <a:solidFill>
                  <a:schemeClr val="tx1"/>
                </a:solidFill>
                <a:latin typeface="Roboto" panose="02000000000000000000" pitchFamily="2" charset="0"/>
                <a:ea typeface="Roboto" panose="02000000000000000000"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a:spcBef>
                <a:spcPts val="600"/>
              </a:spcBef>
              <a:spcAft>
                <a:spcPts val="600"/>
              </a:spcAft>
            </a:pPr>
            <a:r>
              <a:rPr lang="de-DE" sz="2000" dirty="0"/>
              <a:t>Bei der Ökobilanzierung bzw. Lebenszyklusanalyse (LCA - Life Cycle Assessment) im Bauwesen handelt es sich um ein </a:t>
            </a:r>
            <a:r>
              <a:rPr lang="de-DE" sz="2000" b="1" dirty="0"/>
              <a:t>Hilfsmittel zur ökologischen Bewertung von Gebäuden und Bauprodukten</a:t>
            </a:r>
            <a:r>
              <a:rPr lang="de-DE" sz="2000" dirty="0"/>
              <a:t>, welche anhand der Quantifizierung von potentiellen Umweltauswirkungen über den gesamten Lebensweg von Gebäuden erfolgt.</a:t>
            </a:r>
          </a:p>
          <a:p>
            <a:pPr>
              <a:spcBef>
                <a:spcPts val="600"/>
              </a:spcBef>
              <a:spcAft>
                <a:spcPts val="600"/>
              </a:spcAft>
            </a:pPr>
            <a:r>
              <a:rPr lang="de-DE" sz="2000" dirty="0"/>
              <a:t>Wirkungsindikatoren:</a:t>
            </a:r>
          </a:p>
          <a:p>
            <a:pPr lvl="1">
              <a:spcBef>
                <a:spcPts val="600"/>
              </a:spcBef>
              <a:spcAft>
                <a:spcPts val="600"/>
              </a:spcAft>
            </a:pPr>
            <a:r>
              <a:rPr lang="de-DE" sz="2000" dirty="0"/>
              <a:t>das globale Treibhausgaspotential (GWP - Global </a:t>
            </a:r>
            <a:r>
              <a:rPr lang="de-DE" sz="2000" dirty="0" err="1"/>
              <a:t>Warming</a:t>
            </a:r>
            <a:r>
              <a:rPr lang="de-DE" sz="2000" dirty="0"/>
              <a:t> Potential [kg CO</a:t>
            </a:r>
            <a:r>
              <a:rPr lang="de-DE" sz="2000" baseline="-25000" dirty="0"/>
              <a:t>2</a:t>
            </a:r>
            <a:r>
              <a:rPr lang="de-DE" sz="2000" dirty="0"/>
              <a:t>-Äqv.])</a:t>
            </a:r>
          </a:p>
          <a:p>
            <a:pPr lvl="1">
              <a:spcBef>
                <a:spcPts val="600"/>
              </a:spcBef>
              <a:spcAft>
                <a:spcPts val="600"/>
              </a:spcAft>
            </a:pPr>
            <a:r>
              <a:rPr lang="de-DE" sz="2000" dirty="0"/>
              <a:t>die Energie- und Stoffströme sowie </a:t>
            </a:r>
          </a:p>
          <a:p>
            <a:pPr lvl="1">
              <a:spcBef>
                <a:spcPts val="600"/>
              </a:spcBef>
              <a:spcAft>
                <a:spcPts val="600"/>
              </a:spcAft>
            </a:pPr>
            <a:r>
              <a:rPr lang="de-DE" sz="2000" dirty="0"/>
              <a:t>der anfallende Ressourcenverbrauch</a:t>
            </a:r>
          </a:p>
          <a:p>
            <a:pPr lvl="1">
              <a:spcBef>
                <a:spcPts val="600"/>
              </a:spcBef>
              <a:spcAft>
                <a:spcPts val="600"/>
              </a:spcAft>
            </a:pPr>
            <a:endParaRPr lang="de-DE" sz="2000" dirty="0"/>
          </a:p>
          <a:p>
            <a:pPr>
              <a:spcBef>
                <a:spcPts val="600"/>
              </a:spcBef>
              <a:spcAft>
                <a:spcPts val="600"/>
              </a:spcAft>
            </a:pPr>
            <a:r>
              <a:rPr lang="de-DE" sz="2000" dirty="0"/>
              <a:t>Auch im Rahmen von Sanierungsprojekten ist die ökobilanzielle Bewertung sinnvoll und kann für den Vergleich unterschiedlicher Sanierungsvarianten herangezogen werden.</a:t>
            </a:r>
          </a:p>
        </p:txBody>
      </p:sp>
    </p:spTree>
    <p:extLst>
      <p:ext uri="{BB962C8B-B14F-4D97-AF65-F5344CB8AC3E}">
        <p14:creationId xmlns:p14="http://schemas.microsoft.com/office/powerpoint/2010/main" val="18209680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Infos </a:t>
            </a:r>
            <a:r>
              <a:rPr lang="de-DE"/>
              <a:t>im Gebäudeforum</a:t>
            </a:r>
            <a:endParaRPr lang="de-DE" dirty="0"/>
          </a:p>
        </p:txBody>
      </p:sp>
      <p:sp>
        <p:nvSpPr>
          <p:cNvPr id="4" name="Foliennummernplatzhalter 3"/>
          <p:cNvSpPr>
            <a:spLocks noGrp="1"/>
          </p:cNvSpPr>
          <p:nvPr>
            <p:ph type="sldNum" sz="quarter" idx="12"/>
          </p:nvPr>
        </p:nvSpPr>
        <p:spPr/>
        <p:txBody>
          <a:bodyPr/>
          <a:lstStyle/>
          <a:p>
            <a:fld id="{C02FF0A3-4780-9D48-89EF-8FC3721F9B46}" type="slidenum">
              <a:rPr lang="de-DE" smtClean="0"/>
              <a:pPr/>
              <a:t>11</a:t>
            </a:fld>
            <a:endParaRPr lang="de-DE" dirty="0"/>
          </a:p>
        </p:txBody>
      </p:sp>
      <p:sp>
        <p:nvSpPr>
          <p:cNvPr id="5" name="Inhaltsplatzhalter 4"/>
          <p:cNvSpPr>
            <a:spLocks noGrp="1"/>
          </p:cNvSpPr>
          <p:nvPr>
            <p:ph idx="1"/>
          </p:nvPr>
        </p:nvSpPr>
        <p:spPr/>
        <p:txBody>
          <a:bodyPr/>
          <a:lstStyle/>
          <a:p>
            <a:pPr>
              <a:buClrTx/>
            </a:pPr>
            <a:r>
              <a:rPr lang="de-DE" sz="1600" dirty="0"/>
              <a:t>Lebenszyklusbetrachtung:</a:t>
            </a:r>
            <a:r>
              <a:rPr lang="de-DE" sz="1600" dirty="0">
                <a:solidFill>
                  <a:srgbClr val="0563C1"/>
                </a:solidFill>
              </a:rPr>
              <a:t> </a:t>
            </a:r>
            <a:r>
              <a:rPr lang="de-DE" sz="1600" dirty="0">
                <a:solidFill>
                  <a:srgbClr val="0563C1"/>
                </a:solidFill>
                <a:hlinkClick r:id="rId3"/>
              </a:rPr>
              <a:t>https://www.gebaeudeforum.de/wissen/nachhaltiges-bauen-und-sanieren/lebenszyklusbetrachtung/</a:t>
            </a:r>
            <a:r>
              <a:rPr lang="de-DE" sz="1600" dirty="0">
                <a:solidFill>
                  <a:srgbClr val="0563C1"/>
                </a:solidFill>
              </a:rPr>
              <a:t> </a:t>
            </a:r>
            <a:endParaRPr lang="de-DE" sz="1600" dirty="0"/>
          </a:p>
          <a:p>
            <a:pPr>
              <a:buClrTx/>
            </a:pPr>
            <a:r>
              <a:rPr lang="de-DE" sz="1600" dirty="0"/>
              <a:t>Lebenszykluskosten von Gebäuden: </a:t>
            </a:r>
            <a:r>
              <a:rPr lang="de-DE" sz="1600" dirty="0">
                <a:hlinkClick r:id="rId4"/>
              </a:rPr>
              <a:t>https://www.gebaeudeforum.de/wissen/nachhaltiges-bauen-und-sanieren/lebenszyklusbetrachtung/lebenszykluskosten-von-gebaeuden/</a:t>
            </a:r>
            <a:endParaRPr lang="de-DE" sz="1600" dirty="0"/>
          </a:p>
          <a:p>
            <a:pPr>
              <a:buClrTx/>
            </a:pPr>
            <a:r>
              <a:rPr lang="de-DE" sz="1600" dirty="0"/>
              <a:t>Ökobilanzierung (LCA): </a:t>
            </a:r>
            <a:r>
              <a:rPr lang="de-DE" sz="1600" dirty="0">
                <a:hlinkClick r:id="rId5"/>
              </a:rPr>
              <a:t>https://www.gebaeudeforum.de/wissen/nachhaltiges-bauen-und-sanieren/lebenszyklusbetrachtung/oekobilanzierung-lca/</a:t>
            </a:r>
            <a:endParaRPr lang="de-DE" sz="1600" dirty="0"/>
          </a:p>
          <a:p>
            <a:pPr>
              <a:buClrTx/>
            </a:pPr>
            <a:r>
              <a:rPr lang="de-DE" sz="1600" dirty="0"/>
              <a:t>CO₂-Bilanzierung: </a:t>
            </a:r>
            <a:r>
              <a:rPr lang="de-DE" sz="1600" dirty="0">
                <a:hlinkClick r:id="rId6"/>
              </a:rPr>
              <a:t>https://www.gebaeudeforum.de/wissen/nachhaltiges-bauen-und-sanieren/lebenszyklusbetrachtung/co2-bilanzierung/</a:t>
            </a:r>
            <a:endParaRPr lang="de-DE" sz="1600" dirty="0"/>
          </a:p>
          <a:p>
            <a:pPr>
              <a:buClrTx/>
            </a:pPr>
            <a:r>
              <a:rPr lang="de-DE" sz="1600" dirty="0"/>
              <a:t>Integration der Gebäudelebenszyklusbetrachtung in die Gesetzgebung: </a:t>
            </a:r>
            <a:r>
              <a:rPr lang="de-DE" sz="1600" dirty="0">
                <a:hlinkClick r:id="rId7"/>
              </a:rPr>
              <a:t>https://www.gebaeudeforum.de/wissen/nachhaltiges-bauen-und-sanieren/lebenszyklusbetrachtung/integration-der-gebaeudelebenszyklusbetrachtung-in-die-gesetzgebung/</a:t>
            </a:r>
            <a:endParaRPr lang="de-DE" sz="1600" dirty="0"/>
          </a:p>
          <a:p>
            <a:pPr>
              <a:buClrTx/>
            </a:pPr>
            <a:r>
              <a:rPr lang="de-DE" sz="1600" dirty="0"/>
              <a:t>LCA-Datenbanken und Zertifizierungssysteme: </a:t>
            </a:r>
            <a:r>
              <a:rPr lang="de-DE" sz="1600" dirty="0">
                <a:hlinkClick r:id="rId8"/>
              </a:rPr>
              <a:t>https://www.gebaeudeforum.de/wissen/nachhaltiges-bauen-und-sanieren/lebenszyklusbetrachtung/lca-datenbanken-und-zertifizierungssysteme/</a:t>
            </a:r>
            <a:endParaRPr lang="de-DE" sz="1600" dirty="0"/>
          </a:p>
          <a:p>
            <a:pPr>
              <a:buClrTx/>
            </a:pPr>
            <a:r>
              <a:rPr lang="de-DE" sz="1600" dirty="0"/>
              <a:t>Geschichte der Ganzheitlichen Bilanzierung: </a:t>
            </a:r>
            <a:r>
              <a:rPr lang="de-DE" sz="1600" dirty="0">
                <a:hlinkClick r:id="rId9"/>
              </a:rPr>
              <a:t>https://www.gebaeudeforum.de/wissen/nachhaltiges-bauen-und-sanieren/lebenszyklusbetrachtung/geschichte-der-ganzheitlichen-bilanzierung/</a:t>
            </a:r>
            <a:r>
              <a:rPr lang="de-DE" sz="1600" dirty="0"/>
              <a:t> </a:t>
            </a:r>
            <a:br>
              <a:rPr lang="de-DE" sz="1600" dirty="0"/>
            </a:br>
            <a:endParaRPr lang="de-DE" sz="1600" dirty="0"/>
          </a:p>
        </p:txBody>
      </p:sp>
    </p:spTree>
    <p:extLst>
      <p:ext uri="{BB962C8B-B14F-4D97-AF65-F5344CB8AC3E}">
        <p14:creationId xmlns:p14="http://schemas.microsoft.com/office/powerpoint/2010/main" val="36520464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Weiterführende Infos</a:t>
            </a:r>
          </a:p>
        </p:txBody>
      </p:sp>
      <p:sp>
        <p:nvSpPr>
          <p:cNvPr id="4" name="Foliennummernplatzhalter 3"/>
          <p:cNvSpPr>
            <a:spLocks noGrp="1"/>
          </p:cNvSpPr>
          <p:nvPr>
            <p:ph type="sldNum" sz="quarter" idx="12"/>
          </p:nvPr>
        </p:nvSpPr>
        <p:spPr/>
        <p:txBody>
          <a:bodyPr/>
          <a:lstStyle/>
          <a:p>
            <a:fld id="{C02FF0A3-4780-9D48-89EF-8FC3721F9B46}" type="slidenum">
              <a:rPr lang="de-DE" smtClean="0"/>
              <a:pPr/>
              <a:t>12</a:t>
            </a:fld>
            <a:endParaRPr lang="de-DE" dirty="0"/>
          </a:p>
        </p:txBody>
      </p:sp>
      <p:sp>
        <p:nvSpPr>
          <p:cNvPr id="5" name="Inhaltsplatzhalter 4"/>
          <p:cNvSpPr>
            <a:spLocks noGrp="1"/>
          </p:cNvSpPr>
          <p:nvPr>
            <p:ph idx="1"/>
          </p:nvPr>
        </p:nvSpPr>
        <p:spPr/>
        <p:txBody>
          <a:bodyPr/>
          <a:lstStyle/>
          <a:p>
            <a:pPr>
              <a:buClrTx/>
            </a:pPr>
            <a:r>
              <a:rPr lang="de-DE" sz="2400" dirty="0" err="1"/>
              <a:t>eLCA</a:t>
            </a:r>
            <a:r>
              <a:rPr lang="de-DE" sz="2400" dirty="0"/>
              <a:t>  </a:t>
            </a:r>
            <a:r>
              <a:rPr lang="de-DE" sz="2400" dirty="0">
                <a:hlinkClick r:id="rId2"/>
              </a:rPr>
              <a:t>https://www.bauteileditor.de/</a:t>
            </a:r>
            <a:r>
              <a:rPr lang="de-DE" sz="2400" dirty="0"/>
              <a:t> </a:t>
            </a:r>
          </a:p>
          <a:p>
            <a:pPr>
              <a:buClrTx/>
            </a:pPr>
            <a:r>
              <a:rPr lang="de-DE" sz="2400" dirty="0"/>
              <a:t>Ökobau.dat </a:t>
            </a:r>
            <a:r>
              <a:rPr lang="de-DE" sz="2400" dirty="0">
                <a:hlinkClick r:id="rId3"/>
              </a:rPr>
              <a:t>https://www.oekobaudat.de/</a:t>
            </a:r>
            <a:r>
              <a:rPr lang="de-DE" sz="2400" dirty="0"/>
              <a:t> </a:t>
            </a:r>
          </a:p>
          <a:p>
            <a:pPr>
              <a:buClrTx/>
            </a:pPr>
            <a:r>
              <a:rPr lang="de-DE" sz="2400" dirty="0" err="1"/>
              <a:t>wecobis</a:t>
            </a:r>
            <a:r>
              <a:rPr lang="de-DE" sz="2400" dirty="0"/>
              <a:t> </a:t>
            </a:r>
            <a:r>
              <a:rPr lang="de-DE" sz="2400" dirty="0">
                <a:hlinkClick r:id="rId4"/>
              </a:rPr>
              <a:t>https://www.wecobis.de/</a:t>
            </a:r>
            <a:r>
              <a:rPr lang="de-DE" sz="2400" dirty="0"/>
              <a:t> </a:t>
            </a:r>
          </a:p>
          <a:p>
            <a:pPr>
              <a:buClrTx/>
            </a:pPr>
            <a:r>
              <a:rPr lang="de-DE" sz="2400" dirty="0"/>
              <a:t>BNB Nutzungsdauern von Bauteilen</a:t>
            </a:r>
          </a:p>
          <a:p>
            <a:pPr>
              <a:buClrTx/>
            </a:pPr>
            <a:r>
              <a:rPr lang="de-DE" sz="2400" dirty="0"/>
              <a:t>EPD-Datenbank </a:t>
            </a:r>
            <a:r>
              <a:rPr lang="de-DE" sz="2400" dirty="0">
                <a:hlinkClick r:id="rId5"/>
              </a:rPr>
              <a:t>https://epd-online.com/</a:t>
            </a:r>
            <a:r>
              <a:rPr lang="de-DE" sz="2400" dirty="0"/>
              <a:t> </a:t>
            </a:r>
          </a:p>
          <a:p>
            <a:pPr>
              <a:buClrTx/>
            </a:pPr>
            <a:r>
              <a:rPr lang="de-DE" sz="2400" dirty="0"/>
              <a:t>Ökobilanz-Software </a:t>
            </a:r>
            <a:r>
              <a:rPr lang="de-DE" sz="2400" dirty="0" err="1"/>
              <a:t>legep</a:t>
            </a:r>
            <a:r>
              <a:rPr lang="de-DE" sz="2400" dirty="0"/>
              <a:t> </a:t>
            </a:r>
          </a:p>
          <a:p>
            <a:pPr>
              <a:buClrTx/>
            </a:pPr>
            <a:r>
              <a:rPr lang="de-DE" sz="2400" dirty="0" err="1"/>
              <a:t>ubakus</a:t>
            </a:r>
            <a:r>
              <a:rPr lang="de-DE" sz="2400" dirty="0"/>
              <a:t>: U-Wert-Rechner mit Angaben zur Ökobilanz des Bauteils (auf Basis von EPDs)</a:t>
            </a:r>
          </a:p>
          <a:p>
            <a:pPr>
              <a:buClrTx/>
            </a:pPr>
            <a:r>
              <a:rPr lang="de-DE" sz="2400" dirty="0"/>
              <a:t>GEMIS</a:t>
            </a:r>
          </a:p>
          <a:p>
            <a:pPr>
              <a:buClrTx/>
            </a:pPr>
            <a:endParaRPr lang="de-DE" sz="2400" dirty="0"/>
          </a:p>
          <a:p>
            <a:pPr>
              <a:buClrTx/>
            </a:pPr>
            <a:endParaRPr lang="de-DE" sz="2400" dirty="0"/>
          </a:p>
        </p:txBody>
      </p:sp>
    </p:spTree>
    <p:extLst>
      <p:ext uri="{BB962C8B-B14F-4D97-AF65-F5344CB8AC3E}">
        <p14:creationId xmlns:p14="http://schemas.microsoft.com/office/powerpoint/2010/main" val="8070541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Weiterführende Infos</a:t>
            </a:r>
          </a:p>
        </p:txBody>
      </p:sp>
      <p:sp>
        <p:nvSpPr>
          <p:cNvPr id="4" name="Foliennummernplatzhalter 3"/>
          <p:cNvSpPr>
            <a:spLocks noGrp="1"/>
          </p:cNvSpPr>
          <p:nvPr>
            <p:ph type="sldNum" sz="quarter" idx="12"/>
          </p:nvPr>
        </p:nvSpPr>
        <p:spPr/>
        <p:txBody>
          <a:bodyPr/>
          <a:lstStyle/>
          <a:p>
            <a:fld id="{C02FF0A3-4780-9D48-89EF-8FC3721F9B46}" type="slidenum">
              <a:rPr lang="de-DE" smtClean="0"/>
              <a:pPr/>
              <a:t>13</a:t>
            </a:fld>
            <a:endParaRPr lang="de-DE" dirty="0"/>
          </a:p>
        </p:txBody>
      </p:sp>
      <p:sp>
        <p:nvSpPr>
          <p:cNvPr id="5" name="Inhaltsplatzhalter 4"/>
          <p:cNvSpPr>
            <a:spLocks noGrp="1"/>
          </p:cNvSpPr>
          <p:nvPr>
            <p:ph idx="1"/>
          </p:nvPr>
        </p:nvSpPr>
        <p:spPr/>
        <p:txBody>
          <a:bodyPr/>
          <a:lstStyle/>
          <a:p>
            <a:pPr>
              <a:buClrTx/>
            </a:pPr>
            <a:r>
              <a:rPr lang="de-DE" sz="2400" dirty="0"/>
              <a:t>„Leitfaden Nachhaltiges Bauen“, Zukunftsfähiges Planen, Bauen und Betreiben von Gebäuden, BMI</a:t>
            </a:r>
          </a:p>
          <a:p>
            <a:pPr>
              <a:buClrTx/>
            </a:pPr>
            <a:r>
              <a:rPr lang="de-DE" sz="2400" dirty="0"/>
              <a:t>Forschung für die Praxis | Band 04, „Ökologische Baustoffwahl Aspekte zur komplexen Planungsaufgabe „Schadstoffarmes Bauen“, (</a:t>
            </a:r>
            <a:r>
              <a:rPr lang="de-DE" sz="2400" dirty="0" err="1"/>
              <a:t>ZukunftBau</a:t>
            </a:r>
            <a:r>
              <a:rPr lang="de-DE" sz="2400" dirty="0"/>
              <a:t>)</a:t>
            </a:r>
          </a:p>
          <a:p>
            <a:pPr>
              <a:buClrTx/>
            </a:pPr>
            <a:r>
              <a:rPr lang="de-DE" sz="2400" dirty="0"/>
              <a:t>„Ökobilanz-Daten für die Erstellung von Fertighäusern in Holzbauweise“, </a:t>
            </a:r>
            <a:r>
              <a:rPr lang="de-DE" sz="2400" dirty="0" err="1"/>
              <a:t>Thünen</a:t>
            </a:r>
            <a:r>
              <a:rPr lang="de-DE" sz="2400" dirty="0"/>
              <a:t> Report 38</a:t>
            </a:r>
            <a:br>
              <a:rPr lang="de-DE" sz="2400" dirty="0"/>
            </a:br>
            <a:endParaRPr lang="de-DE" sz="2400" dirty="0"/>
          </a:p>
        </p:txBody>
      </p:sp>
    </p:spTree>
    <p:extLst>
      <p:ext uri="{BB962C8B-B14F-4D97-AF65-F5344CB8AC3E}">
        <p14:creationId xmlns:p14="http://schemas.microsoft.com/office/powerpoint/2010/main" val="12382157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1584479"/>
            <a:ext cx="10517188" cy="4328526"/>
          </a:xfrm>
          <a:prstGeom prst="rect">
            <a:avLst/>
          </a:prstGeom>
        </p:spPr>
        <p:txBody>
          <a:bodyPr>
            <a:noAutofit/>
          </a:bodyPr>
          <a:lstStyle/>
          <a:p>
            <a:pPr>
              <a:spcBef>
                <a:spcPts val="600"/>
              </a:spcBef>
              <a:spcAft>
                <a:spcPts val="600"/>
              </a:spcAft>
            </a:pPr>
            <a:r>
              <a:rPr lang="de-DE" sz="2000" dirty="0"/>
              <a:t>Um den heutigen Anforderungen an Gebäude wie Wohnqualität, Wirtschaftlichkeit, Dauerhaftigkeit, </a:t>
            </a:r>
            <a:r>
              <a:rPr lang="de-DE" sz="2000" dirty="0" err="1"/>
              <a:t>Umnutzbarkeit</a:t>
            </a:r>
            <a:r>
              <a:rPr lang="de-DE" sz="2000" dirty="0"/>
              <a:t> und Rückbaubarkeit gerecht zu werden, ist eine vorausschauende und ganzheitliche Planung erforderlich. </a:t>
            </a:r>
          </a:p>
          <a:p>
            <a:pPr>
              <a:spcBef>
                <a:spcPts val="600"/>
              </a:spcBef>
              <a:spcAft>
                <a:spcPts val="600"/>
              </a:spcAft>
            </a:pPr>
            <a:r>
              <a:rPr lang="de-DE" sz="2000" dirty="0"/>
              <a:t>Hierfür ist es unabdingbar, den gesamten Lebenszyklus eines Gebäudes zu berücksichtigen. Dieser kann in die folgenden Lebenszyklusphasen unterteilt werden:</a:t>
            </a:r>
          </a:p>
          <a:p>
            <a:pPr lvl="1">
              <a:spcBef>
                <a:spcPts val="600"/>
              </a:spcBef>
              <a:spcAft>
                <a:spcPts val="600"/>
              </a:spcAft>
            </a:pPr>
            <a:r>
              <a:rPr lang="de-DE" sz="2000" dirty="0"/>
              <a:t>Planung/Herstellung</a:t>
            </a:r>
          </a:p>
          <a:p>
            <a:pPr lvl="1">
              <a:spcBef>
                <a:spcPts val="600"/>
              </a:spcBef>
              <a:spcAft>
                <a:spcPts val="600"/>
              </a:spcAft>
            </a:pPr>
            <a:r>
              <a:rPr lang="de-DE" sz="2000" dirty="0"/>
              <a:t>Errichtung</a:t>
            </a:r>
          </a:p>
          <a:p>
            <a:pPr lvl="1">
              <a:spcBef>
                <a:spcPts val="600"/>
              </a:spcBef>
              <a:spcAft>
                <a:spcPts val="600"/>
              </a:spcAft>
            </a:pPr>
            <a:r>
              <a:rPr lang="de-DE" sz="2000" dirty="0"/>
              <a:t>Nutzungs- und Betrieb</a:t>
            </a:r>
          </a:p>
          <a:p>
            <a:pPr lvl="1">
              <a:spcBef>
                <a:spcPts val="600"/>
              </a:spcBef>
              <a:spcAft>
                <a:spcPts val="600"/>
              </a:spcAft>
            </a:pPr>
            <a:r>
              <a:rPr lang="de-DE" sz="2000" dirty="0"/>
              <a:t>Instandhaltung und Modernisierung</a:t>
            </a:r>
          </a:p>
          <a:p>
            <a:pPr lvl="1">
              <a:spcBef>
                <a:spcPts val="600"/>
              </a:spcBef>
              <a:spcAft>
                <a:spcPts val="600"/>
              </a:spcAft>
            </a:pPr>
            <a:r>
              <a:rPr lang="de-DE" sz="2000" dirty="0"/>
              <a:t>Umnutzung/Weiternutzung</a:t>
            </a:r>
          </a:p>
          <a:p>
            <a:pPr lvl="1">
              <a:spcBef>
                <a:spcPts val="600"/>
              </a:spcBef>
              <a:spcAft>
                <a:spcPts val="600"/>
              </a:spcAft>
            </a:pPr>
            <a:r>
              <a:rPr lang="de-DE" sz="2000" dirty="0"/>
              <a:t>Rückbau</a:t>
            </a:r>
          </a:p>
          <a:p>
            <a:pPr lvl="1">
              <a:spcBef>
                <a:spcPts val="600"/>
              </a:spcBef>
              <a:spcAft>
                <a:spcPts val="600"/>
              </a:spcAft>
            </a:pPr>
            <a:r>
              <a:rPr lang="de-DE" sz="2000" dirty="0"/>
              <a:t>Wiederverwendung/Recycling/Entsorgung</a:t>
            </a:r>
          </a:p>
          <a:p>
            <a:pPr marL="0" indent="0">
              <a:spcBef>
                <a:spcPts val="600"/>
              </a:spcBef>
              <a:spcAft>
                <a:spcPts val="600"/>
              </a:spcAft>
              <a:buNone/>
            </a:pPr>
            <a:endParaRPr lang="de-DE" sz="2000" dirty="0"/>
          </a:p>
        </p:txBody>
      </p:sp>
      <p:sp>
        <p:nvSpPr>
          <p:cNvPr id="4" name="Foliennummernplatzhalter 3"/>
          <p:cNvSpPr>
            <a:spLocks noGrp="1"/>
          </p:cNvSpPr>
          <p:nvPr>
            <p:ph type="sldNum" sz="quarter" idx="12"/>
          </p:nvPr>
        </p:nvSpPr>
        <p:spPr/>
        <p:txBody>
          <a:bodyPr/>
          <a:lstStyle/>
          <a:p>
            <a:fld id="{C02FF0A3-4780-9D48-89EF-8FC3721F9B46}" type="slidenum">
              <a:rPr lang="de-DE" smtClean="0"/>
              <a:pPr/>
              <a:t>2</a:t>
            </a:fld>
            <a:endParaRPr lang="de-DE" dirty="0"/>
          </a:p>
        </p:txBody>
      </p:sp>
      <p:sp>
        <p:nvSpPr>
          <p:cNvPr id="2" name="Titel 1"/>
          <p:cNvSpPr>
            <a:spLocks noGrp="1"/>
          </p:cNvSpPr>
          <p:nvPr>
            <p:ph type="title"/>
          </p:nvPr>
        </p:nvSpPr>
        <p:spPr/>
        <p:txBody>
          <a:bodyPr/>
          <a:lstStyle/>
          <a:p>
            <a:r>
              <a:rPr lang="de-DE" dirty="0"/>
              <a:t>Einführung</a:t>
            </a:r>
            <a:endParaRPr lang="en-GB" dirty="0"/>
          </a:p>
        </p:txBody>
      </p:sp>
    </p:spTree>
    <p:extLst>
      <p:ext uri="{BB962C8B-B14F-4D97-AF65-F5344CB8AC3E}">
        <p14:creationId xmlns:p14="http://schemas.microsoft.com/office/powerpoint/2010/main" val="702457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Ordnungsrechtliche/gesetzliche Grundlagen/Normen</a:t>
            </a:r>
          </a:p>
        </p:txBody>
      </p:sp>
      <p:sp>
        <p:nvSpPr>
          <p:cNvPr id="3" name="Inhaltsplatzhalter 2"/>
          <p:cNvSpPr>
            <a:spLocks noGrp="1"/>
          </p:cNvSpPr>
          <p:nvPr>
            <p:ph idx="1"/>
          </p:nvPr>
        </p:nvSpPr>
        <p:spPr/>
        <p:txBody>
          <a:bodyPr/>
          <a:lstStyle/>
          <a:p>
            <a:pPr>
              <a:buClrTx/>
            </a:pPr>
            <a:r>
              <a:rPr lang="de-DE" sz="2000" dirty="0"/>
              <a:t>Die Grundsätze und Rahmenbedingungen bei der Erstellung von Ökobilanzen werden durch die internationalen Normen DIN EN ISO 14040/44 beschrieben. Ergänzend dazu regeln DIN EN 15804 und DIN EN 15978 spezifische Anforderungen für Bauprodukte und Gebäude. </a:t>
            </a:r>
          </a:p>
          <a:p>
            <a:pPr>
              <a:buClrTx/>
            </a:pPr>
            <a:r>
              <a:rPr lang="de-DE" sz="2000" dirty="0"/>
              <a:t>Spezifische Grundregeln zur Erstellung von Ökobilanzen von Gebäuden und Bauprodukten sind normativ nach DIN EN 15804 und DIN EN 15978 geregelt</a:t>
            </a:r>
          </a:p>
          <a:p>
            <a:pPr>
              <a:buClrTx/>
            </a:pPr>
            <a:r>
              <a:rPr lang="de-DE" sz="2000" dirty="0"/>
              <a:t>Die DIN EN 15804 (Nachhaltigkeit von Bauwerken – Umweltproduktdeklarationen – Grundregeln für die Produktkategorie Bauprodukte) liefert zentrale Regeln für die Erstellung von Umweltproduktdeklarationen (EPDs) von Bauprodukten</a:t>
            </a:r>
          </a:p>
          <a:p>
            <a:pPr>
              <a:buClrTx/>
            </a:pPr>
            <a:r>
              <a:rPr lang="de-DE" sz="2000" dirty="0"/>
              <a:t>Zusätzlich spielt die neue EPBD-Richtlinie (2024) eine zentrale Rolle bei der verpflichtenden Berechnung von Lebenszyklusemissionen in der EU.</a:t>
            </a:r>
          </a:p>
        </p:txBody>
      </p:sp>
      <p:sp>
        <p:nvSpPr>
          <p:cNvPr id="4" name="Foliennummernplatzhalter 3"/>
          <p:cNvSpPr>
            <a:spLocks noGrp="1"/>
          </p:cNvSpPr>
          <p:nvPr>
            <p:ph type="sldNum" sz="quarter" idx="12"/>
          </p:nvPr>
        </p:nvSpPr>
        <p:spPr/>
        <p:txBody>
          <a:bodyPr/>
          <a:lstStyle/>
          <a:p>
            <a:fld id="{C02FF0A3-4780-9D48-89EF-8FC3721F9B46}" type="slidenum">
              <a:rPr lang="de-DE" smtClean="0"/>
              <a:pPr/>
              <a:t>3</a:t>
            </a:fld>
            <a:endParaRPr lang="de-DE" dirty="0"/>
          </a:p>
        </p:txBody>
      </p:sp>
    </p:spTree>
    <p:extLst>
      <p:ext uri="{BB962C8B-B14F-4D97-AF65-F5344CB8AC3E}">
        <p14:creationId xmlns:p14="http://schemas.microsoft.com/office/powerpoint/2010/main" val="2010561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1584479"/>
            <a:ext cx="10517188" cy="3692371"/>
          </a:xfrm>
          <a:prstGeom prst="rect">
            <a:avLst/>
          </a:prstGeom>
        </p:spPr>
        <p:txBody>
          <a:bodyPr>
            <a:noAutofit/>
          </a:bodyPr>
          <a:lstStyle/>
          <a:p>
            <a:pPr>
              <a:spcBef>
                <a:spcPts val="600"/>
              </a:spcBef>
              <a:spcAft>
                <a:spcPts val="600"/>
              </a:spcAft>
            </a:pPr>
            <a:r>
              <a:rPr lang="de-DE" sz="2000" dirty="0"/>
              <a:t>Eine Berücksichtigung des gesamten Lebenszyklus bereits in frühen Entwurfs- und Planungsstadien ermöglicht es, </a:t>
            </a:r>
          </a:p>
          <a:p>
            <a:pPr lvl="1">
              <a:spcBef>
                <a:spcPts val="600"/>
              </a:spcBef>
              <a:spcAft>
                <a:spcPts val="600"/>
              </a:spcAft>
            </a:pPr>
            <a:r>
              <a:rPr lang="de-DE" sz="2000" dirty="0"/>
              <a:t>die Aufwendungen über die gesamte Lebensdauer eines Gebäudes hinsichtlich ökologischer und ökonomischer Aspekte zu minimieren, während eine hohe Nutzungsqualität sichergestellt werden kann,</a:t>
            </a:r>
          </a:p>
          <a:p>
            <a:pPr lvl="1">
              <a:spcBef>
                <a:spcPts val="600"/>
              </a:spcBef>
              <a:spcAft>
                <a:spcPts val="600"/>
              </a:spcAft>
            </a:pPr>
            <a:r>
              <a:rPr lang="de-DE" sz="2000" dirty="0"/>
              <a:t>Senkung der Lebenszykluskosten durch nachhaltige Materialwahl, Steigerung der Energieeffizienz, Umsetzung moderne Wartungstechnologien und gesetzeskonforme Planung (insb. EPBD und GEG).</a:t>
            </a:r>
          </a:p>
          <a:p>
            <a:pPr lvl="1">
              <a:spcBef>
                <a:spcPts val="600"/>
              </a:spcBef>
              <a:spcAft>
                <a:spcPts val="600"/>
              </a:spcAft>
            </a:pPr>
            <a:r>
              <a:rPr lang="de-DE" sz="2000" dirty="0"/>
              <a:t>wertvolle Rohstoffe und Ressourcen durch Kreislaufwirtschaft und Materialwieder-verwendung erhalten, um den Primärrohstoffverbrauch zu minimieren und die Umweltbelastung zu reduzieren. So werden ein erneuter Energieeinsatz für die Herstellung neuer Baustoffe sowie die damit verbundenen Treibhausgas-Emissionen eingespart.</a:t>
            </a:r>
          </a:p>
        </p:txBody>
      </p:sp>
      <p:sp>
        <p:nvSpPr>
          <p:cNvPr id="4" name="Foliennummernplatzhalter 3"/>
          <p:cNvSpPr>
            <a:spLocks noGrp="1"/>
          </p:cNvSpPr>
          <p:nvPr>
            <p:ph type="sldNum" sz="quarter" idx="12"/>
          </p:nvPr>
        </p:nvSpPr>
        <p:spPr/>
        <p:txBody>
          <a:bodyPr/>
          <a:lstStyle/>
          <a:p>
            <a:fld id="{C02FF0A3-4780-9D48-89EF-8FC3721F9B46}" type="slidenum">
              <a:rPr lang="de-DE" smtClean="0"/>
              <a:pPr/>
              <a:t>4</a:t>
            </a:fld>
            <a:endParaRPr lang="de-DE" dirty="0"/>
          </a:p>
        </p:txBody>
      </p:sp>
      <p:sp>
        <p:nvSpPr>
          <p:cNvPr id="2" name="Titel 1"/>
          <p:cNvSpPr>
            <a:spLocks noGrp="1"/>
          </p:cNvSpPr>
          <p:nvPr>
            <p:ph type="title"/>
          </p:nvPr>
        </p:nvSpPr>
        <p:spPr/>
        <p:txBody>
          <a:bodyPr/>
          <a:lstStyle/>
          <a:p>
            <a:r>
              <a:rPr lang="de-DE" dirty="0"/>
              <a:t>Lebenszykluskosten</a:t>
            </a:r>
            <a:endParaRPr lang="en-GB" dirty="0"/>
          </a:p>
        </p:txBody>
      </p:sp>
    </p:spTree>
    <p:extLst>
      <p:ext uri="{BB962C8B-B14F-4D97-AF65-F5344CB8AC3E}">
        <p14:creationId xmlns:p14="http://schemas.microsoft.com/office/powerpoint/2010/main" val="3559076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fld id="{C02FF0A3-4780-9D48-89EF-8FC3721F9B46}" type="slidenum">
              <a:rPr lang="de-DE" smtClean="0"/>
              <a:pPr/>
              <a:t>5</a:t>
            </a:fld>
            <a:endParaRPr lang="de-DE" dirty="0"/>
          </a:p>
        </p:txBody>
      </p:sp>
      <p:sp>
        <p:nvSpPr>
          <p:cNvPr id="2" name="Titel 1"/>
          <p:cNvSpPr>
            <a:spLocks noGrp="1"/>
          </p:cNvSpPr>
          <p:nvPr>
            <p:ph type="title"/>
          </p:nvPr>
        </p:nvSpPr>
        <p:spPr/>
        <p:txBody>
          <a:bodyPr/>
          <a:lstStyle/>
          <a:p>
            <a:r>
              <a:rPr lang="de-DE" dirty="0"/>
              <a:t>Grundsatz</a:t>
            </a:r>
            <a:endParaRPr lang="en-GB" dirty="0"/>
          </a:p>
        </p:txBody>
      </p:sp>
      <p:sp>
        <p:nvSpPr>
          <p:cNvPr id="5" name="Inhaltsplatzhalter 2"/>
          <p:cNvSpPr>
            <a:spLocks noGrp="1"/>
          </p:cNvSpPr>
          <p:nvPr>
            <p:ph idx="1"/>
          </p:nvPr>
        </p:nvSpPr>
        <p:spPr>
          <a:xfrm>
            <a:off x="838200" y="1584479"/>
            <a:ext cx="10517188" cy="3692371"/>
          </a:xfrm>
          <a:prstGeom prst="rect">
            <a:avLst/>
          </a:prstGeom>
        </p:spPr>
        <p:txBody>
          <a:bodyPr>
            <a:noAutofit/>
          </a:bodyPr>
          <a:lstStyle/>
          <a:p>
            <a:pPr>
              <a:spcBef>
                <a:spcPts val="600"/>
              </a:spcBef>
              <a:spcAft>
                <a:spcPts val="600"/>
              </a:spcAft>
            </a:pPr>
            <a:r>
              <a:rPr lang="de-DE" sz="2000" dirty="0"/>
              <a:t>Für die Auswahl von geeigneten Bauprodukten sollte planungsbegleitend:</a:t>
            </a:r>
          </a:p>
          <a:p>
            <a:pPr>
              <a:spcBef>
                <a:spcPts val="600"/>
              </a:spcBef>
              <a:spcAft>
                <a:spcPts val="600"/>
              </a:spcAft>
            </a:pPr>
            <a:endParaRPr lang="de-DE" sz="2000" dirty="0"/>
          </a:p>
          <a:p>
            <a:pPr lvl="1">
              <a:spcBef>
                <a:spcPts val="600"/>
              </a:spcBef>
              <a:spcAft>
                <a:spcPts val="600"/>
              </a:spcAft>
            </a:pPr>
            <a:r>
              <a:rPr lang="de-DE" sz="2000" dirty="0"/>
              <a:t>stets eine ökobilanzielle Bewertung erfolgen</a:t>
            </a:r>
          </a:p>
          <a:p>
            <a:pPr lvl="1">
              <a:spcBef>
                <a:spcPts val="600"/>
              </a:spcBef>
              <a:spcAft>
                <a:spcPts val="600"/>
              </a:spcAft>
            </a:pPr>
            <a:endParaRPr lang="de-DE" sz="2000" dirty="0"/>
          </a:p>
          <a:p>
            <a:pPr lvl="1">
              <a:spcBef>
                <a:spcPts val="600"/>
              </a:spcBef>
              <a:spcAft>
                <a:spcPts val="600"/>
              </a:spcAft>
            </a:pPr>
            <a:r>
              <a:rPr lang="de-DE" sz="2000" dirty="0"/>
              <a:t>mit einem vergleichsweise geringen Arbeitsaufwand die graue Energie und Emissionen der Baustoffe bilanziert und durch eine entsprechende Auswahl auf ein Minimum reduziert werden</a:t>
            </a:r>
          </a:p>
          <a:p>
            <a:pPr lvl="1">
              <a:spcBef>
                <a:spcPts val="600"/>
              </a:spcBef>
              <a:spcAft>
                <a:spcPts val="600"/>
              </a:spcAft>
            </a:pPr>
            <a:endParaRPr lang="de-DE" sz="2000" dirty="0"/>
          </a:p>
          <a:p>
            <a:pPr lvl="1">
              <a:spcBef>
                <a:spcPts val="600"/>
              </a:spcBef>
              <a:spcAft>
                <a:spcPts val="600"/>
              </a:spcAft>
            </a:pPr>
            <a:r>
              <a:rPr lang="de-DE" sz="2000" dirty="0"/>
              <a:t>der Einsatz von nachwachsenden Rohstoffen wie beispielsweise Holz, wodurch zusätzlich CO</a:t>
            </a:r>
            <a:r>
              <a:rPr lang="de-DE" sz="2000" baseline="-25000" dirty="0"/>
              <a:t>2</a:t>
            </a:r>
            <a:r>
              <a:rPr lang="de-DE" sz="2000" dirty="0"/>
              <a:t> aus der Atmosphäre entnommen und im Gebäude als Kohlenstoffspeicher gebunden werden kann, mitbedacht werden</a:t>
            </a:r>
          </a:p>
        </p:txBody>
      </p:sp>
    </p:spTree>
    <p:extLst>
      <p:ext uri="{BB962C8B-B14F-4D97-AF65-F5344CB8AC3E}">
        <p14:creationId xmlns:p14="http://schemas.microsoft.com/office/powerpoint/2010/main" val="1978819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1584479"/>
            <a:ext cx="10517188" cy="5136996"/>
          </a:xfrm>
          <a:prstGeom prst="rect">
            <a:avLst/>
          </a:prstGeom>
        </p:spPr>
        <p:txBody>
          <a:bodyPr>
            <a:noAutofit/>
          </a:bodyPr>
          <a:lstStyle/>
          <a:p>
            <a:pPr>
              <a:spcBef>
                <a:spcPts val="600"/>
              </a:spcBef>
              <a:spcAft>
                <a:spcPts val="600"/>
              </a:spcAft>
            </a:pPr>
            <a:r>
              <a:rPr lang="de-DE" sz="2000" dirty="0"/>
              <a:t>Als graue Energie bezeichnet man den Energieaufwand, der für </a:t>
            </a:r>
          </a:p>
          <a:p>
            <a:pPr lvl="1">
              <a:spcBef>
                <a:spcPts val="600"/>
              </a:spcBef>
              <a:spcAft>
                <a:spcPts val="600"/>
              </a:spcAft>
            </a:pPr>
            <a:r>
              <a:rPr lang="de-DE" sz="2000" dirty="0"/>
              <a:t>Abbau</a:t>
            </a:r>
          </a:p>
          <a:p>
            <a:pPr lvl="1">
              <a:spcBef>
                <a:spcPts val="600"/>
              </a:spcBef>
              <a:spcAft>
                <a:spcPts val="600"/>
              </a:spcAft>
            </a:pPr>
            <a:r>
              <a:rPr lang="de-DE" sz="2000" dirty="0"/>
              <a:t>Herstellung</a:t>
            </a:r>
          </a:p>
          <a:p>
            <a:pPr lvl="1">
              <a:spcBef>
                <a:spcPts val="600"/>
              </a:spcBef>
              <a:spcAft>
                <a:spcPts val="600"/>
              </a:spcAft>
            </a:pPr>
            <a:r>
              <a:rPr lang="de-DE" sz="2000" dirty="0"/>
              <a:t>Transport</a:t>
            </a:r>
          </a:p>
          <a:p>
            <a:pPr lvl="1">
              <a:spcBef>
                <a:spcPts val="600"/>
              </a:spcBef>
              <a:spcAft>
                <a:spcPts val="600"/>
              </a:spcAft>
            </a:pPr>
            <a:r>
              <a:rPr lang="de-DE" sz="2000" dirty="0"/>
              <a:t>Lagerung</a:t>
            </a:r>
          </a:p>
          <a:p>
            <a:pPr lvl="1">
              <a:spcBef>
                <a:spcPts val="600"/>
              </a:spcBef>
              <a:spcAft>
                <a:spcPts val="600"/>
              </a:spcAft>
            </a:pPr>
            <a:r>
              <a:rPr lang="de-DE" sz="2000" dirty="0"/>
              <a:t>Instandhaltung</a:t>
            </a:r>
          </a:p>
          <a:p>
            <a:pPr lvl="1">
              <a:spcBef>
                <a:spcPts val="600"/>
              </a:spcBef>
              <a:spcAft>
                <a:spcPts val="600"/>
              </a:spcAft>
            </a:pPr>
            <a:r>
              <a:rPr lang="de-DE" sz="2000" dirty="0"/>
              <a:t>Rückbau sowie </a:t>
            </a:r>
          </a:p>
          <a:p>
            <a:pPr lvl="1">
              <a:spcBef>
                <a:spcPts val="600"/>
              </a:spcBef>
              <a:spcAft>
                <a:spcPts val="600"/>
              </a:spcAft>
            </a:pPr>
            <a:r>
              <a:rPr lang="de-DE" sz="2000" dirty="0"/>
              <a:t>Entsorgung </a:t>
            </a:r>
          </a:p>
          <a:p>
            <a:pPr>
              <a:spcBef>
                <a:spcPts val="600"/>
              </a:spcBef>
              <a:spcAft>
                <a:spcPts val="600"/>
              </a:spcAft>
            </a:pPr>
            <a:r>
              <a:rPr lang="de-DE" sz="2000" dirty="0"/>
              <a:t>der eingesetzten Materialien benötigt wird</a:t>
            </a:r>
          </a:p>
          <a:p>
            <a:pPr>
              <a:spcBef>
                <a:spcPts val="600"/>
              </a:spcBef>
              <a:spcAft>
                <a:spcPts val="600"/>
              </a:spcAft>
            </a:pPr>
            <a:r>
              <a:rPr lang="de-DE" sz="2000" dirty="0"/>
              <a:t>Aus dem Anteil des nicht erneuerbaren Energieaufwandes resultieren Treibhausgas-Emissionen, welche als graue Emissionen bezeichnet werden. Diese werden über das </a:t>
            </a:r>
            <a:r>
              <a:rPr lang="de-DE" sz="2000" b="1" dirty="0"/>
              <a:t>globale Treibhausgaspotential </a:t>
            </a:r>
            <a:r>
              <a:rPr lang="de-DE" sz="2000" dirty="0"/>
              <a:t>(GWP = </a:t>
            </a:r>
            <a:r>
              <a:rPr lang="de-DE" sz="2000" b="1" dirty="0"/>
              <a:t>Global </a:t>
            </a:r>
            <a:r>
              <a:rPr lang="de-DE" sz="2000" b="1" dirty="0" err="1"/>
              <a:t>Warming</a:t>
            </a:r>
            <a:r>
              <a:rPr lang="de-DE" sz="2000" b="1" dirty="0"/>
              <a:t> Potential </a:t>
            </a:r>
            <a:r>
              <a:rPr lang="de-DE" sz="2000" dirty="0"/>
              <a:t>[kg CO2-Äqv.]) quantifiziert. </a:t>
            </a:r>
          </a:p>
          <a:p>
            <a:pPr marL="457200" lvl="1" indent="0">
              <a:buNone/>
            </a:pPr>
            <a:endParaRPr lang="de-DE" sz="2000" dirty="0"/>
          </a:p>
          <a:p>
            <a:pPr lvl="1"/>
            <a:endParaRPr lang="de-DE" sz="2000" b="1" dirty="0"/>
          </a:p>
          <a:p>
            <a:pPr>
              <a:spcBef>
                <a:spcPts val="600"/>
              </a:spcBef>
              <a:spcAft>
                <a:spcPts val="600"/>
              </a:spcAft>
            </a:pPr>
            <a:endParaRPr lang="de-DE" sz="2000" dirty="0"/>
          </a:p>
          <a:p>
            <a:pPr marL="0" indent="0">
              <a:spcBef>
                <a:spcPts val="600"/>
              </a:spcBef>
              <a:spcAft>
                <a:spcPts val="600"/>
              </a:spcAft>
              <a:buNone/>
            </a:pPr>
            <a:endParaRPr lang="de-DE" sz="2000" dirty="0"/>
          </a:p>
        </p:txBody>
      </p:sp>
      <p:sp>
        <p:nvSpPr>
          <p:cNvPr id="4" name="Foliennummernplatzhalter 3"/>
          <p:cNvSpPr>
            <a:spLocks noGrp="1"/>
          </p:cNvSpPr>
          <p:nvPr>
            <p:ph type="sldNum" sz="quarter" idx="12"/>
          </p:nvPr>
        </p:nvSpPr>
        <p:spPr/>
        <p:txBody>
          <a:bodyPr/>
          <a:lstStyle/>
          <a:p>
            <a:fld id="{C02FF0A3-4780-9D48-89EF-8FC3721F9B46}" type="slidenum">
              <a:rPr lang="de-DE" smtClean="0"/>
              <a:pPr/>
              <a:t>6</a:t>
            </a:fld>
            <a:endParaRPr lang="de-DE" dirty="0"/>
          </a:p>
        </p:txBody>
      </p:sp>
      <p:sp>
        <p:nvSpPr>
          <p:cNvPr id="2" name="Titel 1"/>
          <p:cNvSpPr>
            <a:spLocks noGrp="1"/>
          </p:cNvSpPr>
          <p:nvPr>
            <p:ph type="title"/>
          </p:nvPr>
        </p:nvSpPr>
        <p:spPr/>
        <p:txBody>
          <a:bodyPr/>
          <a:lstStyle/>
          <a:p>
            <a:r>
              <a:rPr lang="de-DE" dirty="0"/>
              <a:t>Graue Energie und Emissionen</a:t>
            </a:r>
            <a:endParaRPr lang="en-GB" dirty="0"/>
          </a:p>
        </p:txBody>
      </p:sp>
    </p:spTree>
    <p:extLst>
      <p:ext uri="{BB962C8B-B14F-4D97-AF65-F5344CB8AC3E}">
        <p14:creationId xmlns:p14="http://schemas.microsoft.com/office/powerpoint/2010/main" val="12484746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fld id="{C02FF0A3-4780-9D48-89EF-8FC3721F9B46}" type="slidenum">
              <a:rPr lang="de-DE" smtClean="0"/>
              <a:pPr/>
              <a:t>7</a:t>
            </a:fld>
            <a:endParaRPr lang="de-DE" dirty="0"/>
          </a:p>
        </p:txBody>
      </p:sp>
      <p:sp>
        <p:nvSpPr>
          <p:cNvPr id="2" name="Titel 1"/>
          <p:cNvSpPr>
            <a:spLocks noGrp="1"/>
          </p:cNvSpPr>
          <p:nvPr>
            <p:ph type="title"/>
          </p:nvPr>
        </p:nvSpPr>
        <p:spPr/>
        <p:txBody>
          <a:bodyPr/>
          <a:lstStyle/>
          <a:p>
            <a:r>
              <a:rPr lang="de-DE" dirty="0"/>
              <a:t>Graue Energie und Emissionen</a:t>
            </a:r>
            <a:endParaRPr lang="en-GB" dirty="0"/>
          </a:p>
        </p:txBody>
      </p:sp>
      <p:sp>
        <p:nvSpPr>
          <p:cNvPr id="8" name="Inhaltsplatzhalter 2"/>
          <p:cNvSpPr txBox="1">
            <a:spLocks/>
          </p:cNvSpPr>
          <p:nvPr/>
        </p:nvSpPr>
        <p:spPr>
          <a:xfrm>
            <a:off x="838200" y="1825625"/>
            <a:ext cx="10515600" cy="4351338"/>
          </a:xfrm>
          <a:prstGeom prst="rect">
            <a:avLst/>
          </a:prstGeom>
        </p:spPr>
        <p:txBody>
          <a:bodyPr>
            <a:noAutofit/>
          </a:bodyPr>
          <a:lstStyle>
            <a:lvl1pPr marL="228600" indent="-228600" algn="l" defTabSz="914400" rtl="0" eaLnBrk="1" latinLnBrk="0" hangingPunct="1">
              <a:lnSpc>
                <a:spcPct val="90000"/>
              </a:lnSpc>
              <a:spcBef>
                <a:spcPts val="1000"/>
              </a:spcBef>
              <a:buFont typeface="Wingdings" pitchFamily="2" charset="2"/>
              <a:buChar char="§"/>
              <a:defRPr sz="1800" b="0" i="0" kern="1200">
                <a:solidFill>
                  <a:schemeClr val="tx1"/>
                </a:solidFill>
                <a:latin typeface="Roboto" panose="02000000000000000000" pitchFamily="2" charset="0"/>
                <a:ea typeface="Roboto" panose="02000000000000000000" pitchFamily="2" charset="0"/>
                <a:cs typeface="+mn-cs"/>
              </a:defRPr>
            </a:lvl1pPr>
            <a:lvl2pPr marL="685800" indent="-228600" algn="l" defTabSz="914400" rtl="0" eaLnBrk="1" latinLnBrk="0" hangingPunct="1">
              <a:lnSpc>
                <a:spcPct val="90000"/>
              </a:lnSpc>
              <a:spcBef>
                <a:spcPts val="500"/>
              </a:spcBef>
              <a:buFont typeface="Wingdings" pitchFamily="2" charset="2"/>
              <a:buChar char="§"/>
              <a:defRPr sz="1800" b="0" i="0" kern="1200">
                <a:solidFill>
                  <a:schemeClr val="tx1"/>
                </a:solidFill>
                <a:latin typeface="Roboto" panose="02000000000000000000" pitchFamily="2" charset="0"/>
                <a:ea typeface="Roboto" panose="02000000000000000000" pitchFamily="2" charset="0"/>
                <a:cs typeface="+mn-cs"/>
              </a:defRPr>
            </a:lvl2pPr>
            <a:lvl3pPr marL="1143000" indent="-228600" algn="l" defTabSz="914400" rtl="0" eaLnBrk="1" latinLnBrk="0" hangingPunct="1">
              <a:lnSpc>
                <a:spcPct val="90000"/>
              </a:lnSpc>
              <a:spcBef>
                <a:spcPts val="500"/>
              </a:spcBef>
              <a:buFont typeface="Wingdings" pitchFamily="2" charset="2"/>
              <a:buChar char="§"/>
              <a:defRPr sz="1800" b="0" i="0" kern="1200">
                <a:solidFill>
                  <a:schemeClr val="tx1"/>
                </a:solidFill>
                <a:latin typeface="Roboto" panose="02000000000000000000" pitchFamily="2" charset="0"/>
                <a:ea typeface="Roboto" panose="02000000000000000000" pitchFamily="2" charset="0"/>
                <a:cs typeface="+mn-cs"/>
              </a:defRPr>
            </a:lvl3pPr>
            <a:lvl4pPr marL="1600200" indent="-228600" algn="l" defTabSz="914400" rtl="0" eaLnBrk="1" latinLnBrk="0" hangingPunct="1">
              <a:lnSpc>
                <a:spcPct val="90000"/>
              </a:lnSpc>
              <a:spcBef>
                <a:spcPts val="500"/>
              </a:spcBef>
              <a:buFont typeface="Wingdings" pitchFamily="2" charset="2"/>
              <a:buChar char="§"/>
              <a:defRPr sz="1800" b="0" i="0" kern="1200">
                <a:solidFill>
                  <a:schemeClr val="tx1"/>
                </a:solidFill>
                <a:latin typeface="Roboto" panose="02000000000000000000" pitchFamily="2" charset="0"/>
                <a:ea typeface="Roboto" panose="02000000000000000000" pitchFamily="2" charset="0"/>
                <a:cs typeface="+mn-cs"/>
              </a:defRPr>
            </a:lvl4pPr>
            <a:lvl5pPr marL="2057400" indent="-228600" algn="l" defTabSz="914400" rtl="0" eaLnBrk="1" latinLnBrk="0" hangingPunct="1">
              <a:lnSpc>
                <a:spcPct val="90000"/>
              </a:lnSpc>
              <a:spcBef>
                <a:spcPts val="500"/>
              </a:spcBef>
              <a:buFont typeface="Wingdings" pitchFamily="2" charset="2"/>
              <a:buChar char="§"/>
              <a:defRPr sz="1800" b="0" i="0" kern="1200">
                <a:solidFill>
                  <a:schemeClr val="tx1"/>
                </a:solidFill>
                <a:latin typeface="Roboto" panose="02000000000000000000" pitchFamily="2" charset="0"/>
                <a:ea typeface="Roboto" panose="02000000000000000000"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r>
              <a:rPr lang="de-DE" sz="2000" dirty="0"/>
              <a:t>Der Anteil der </a:t>
            </a:r>
            <a:r>
              <a:rPr lang="de-DE" sz="2000" b="1" dirty="0"/>
              <a:t>CO₂-Emissionen aus der Baustoffherstellung</a:t>
            </a:r>
            <a:r>
              <a:rPr lang="de-DE" sz="2000" dirty="0"/>
              <a:t> beträgt laut neuesten Studien zwischen </a:t>
            </a:r>
            <a:r>
              <a:rPr lang="de-DE" sz="2000" b="1" dirty="0"/>
              <a:t>5 und 12 Prozent der Gesamtemissionen in der EU</a:t>
            </a:r>
            <a:r>
              <a:rPr lang="de-DE" sz="2000" dirty="0"/>
              <a:t>. Entsprechend liegt der Fokus zunehmend auf einer Reduktion durch nachhaltige Baumaterialien.</a:t>
            </a:r>
          </a:p>
          <a:p>
            <a:r>
              <a:rPr lang="de-DE" sz="2000" dirty="0"/>
              <a:t>Durch die Wahl der Baumaterialien und der Baukonstruktion können die grauen Emissionen im Durchschnitt um ca. 6 kgCO</a:t>
            </a:r>
            <a:r>
              <a:rPr lang="de-DE" sz="2000" baseline="-25000" dirty="0"/>
              <a:t>2</a:t>
            </a:r>
            <a:r>
              <a:rPr lang="de-DE" sz="2000" dirty="0"/>
              <a:t>-Äqv./(m²Wfl.*a) reduziert werden. Hochgerechnet auf das Neubauvolumen in Deutschland könnten mit einer klima- und ressourcenschützenden Bauweise ca. 7 Mio. tCO</a:t>
            </a:r>
            <a:r>
              <a:rPr lang="de-DE" sz="2000" baseline="-25000" dirty="0"/>
              <a:t>2</a:t>
            </a:r>
            <a:r>
              <a:rPr lang="de-DE" sz="2000" dirty="0"/>
              <a:t>-Äqv.  jährlich eingespart werden. </a:t>
            </a:r>
          </a:p>
          <a:p>
            <a:r>
              <a:rPr lang="de-DE" sz="2000" dirty="0"/>
              <a:t>Auch aus der Gebäudesanierung ergeben sich große Einsparpotentiale in Bezug auf die graue Energie. Je nach gewähltem Gebäudetyp und Effizienzstandard liegt der Anteil der grauen Emissionen der Konstruktion bei Sanierungsvorhaben bei 10 – 25 Prozent, was Emissionen in Höhe von 3 – 8 kgCO2-Äqv./(m²Wfl.*a) entspricht. </a:t>
            </a:r>
          </a:p>
          <a:p>
            <a:endParaRPr lang="de-DE" sz="2000" dirty="0"/>
          </a:p>
          <a:p>
            <a:endParaRPr lang="de-DE" sz="2000" dirty="0"/>
          </a:p>
        </p:txBody>
      </p:sp>
    </p:spTree>
    <p:extLst>
      <p:ext uri="{BB962C8B-B14F-4D97-AF65-F5344CB8AC3E}">
        <p14:creationId xmlns:p14="http://schemas.microsoft.com/office/powerpoint/2010/main" val="1830849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fld id="{C02FF0A3-4780-9D48-89EF-8FC3721F9B46}" type="slidenum">
              <a:rPr lang="de-DE" smtClean="0"/>
              <a:pPr/>
              <a:t>8</a:t>
            </a:fld>
            <a:endParaRPr lang="de-DE" dirty="0"/>
          </a:p>
        </p:txBody>
      </p:sp>
      <p:sp>
        <p:nvSpPr>
          <p:cNvPr id="2" name="Titel 1"/>
          <p:cNvSpPr>
            <a:spLocks noGrp="1"/>
          </p:cNvSpPr>
          <p:nvPr>
            <p:ph type="title"/>
          </p:nvPr>
        </p:nvSpPr>
        <p:spPr/>
        <p:txBody>
          <a:bodyPr/>
          <a:lstStyle/>
          <a:p>
            <a:r>
              <a:rPr lang="de-DE" dirty="0"/>
              <a:t>Ökobilanzierung</a:t>
            </a:r>
            <a:endParaRPr lang="en-GB" dirty="0"/>
          </a:p>
        </p:txBody>
      </p:sp>
      <p:sp>
        <p:nvSpPr>
          <p:cNvPr id="14" name="Inhaltsplatzhalter 2"/>
          <p:cNvSpPr txBox="1">
            <a:spLocks/>
          </p:cNvSpPr>
          <p:nvPr/>
        </p:nvSpPr>
        <p:spPr>
          <a:xfrm>
            <a:off x="838200" y="1825625"/>
            <a:ext cx="10515600" cy="4351338"/>
          </a:xfrm>
          <a:prstGeom prst="rect">
            <a:avLst/>
          </a:prstGeom>
        </p:spPr>
        <p:txBody>
          <a:bodyPr>
            <a:noAutofit/>
          </a:bodyPr>
          <a:lstStyle>
            <a:lvl1pPr marL="228600" indent="-228600" algn="l" defTabSz="914400" rtl="0" eaLnBrk="1" latinLnBrk="0" hangingPunct="1">
              <a:lnSpc>
                <a:spcPct val="90000"/>
              </a:lnSpc>
              <a:spcBef>
                <a:spcPts val="1000"/>
              </a:spcBef>
              <a:buFont typeface="Wingdings" pitchFamily="2" charset="2"/>
              <a:buChar char="§"/>
              <a:defRPr sz="1800" b="0" i="0" kern="1200">
                <a:solidFill>
                  <a:schemeClr val="tx1"/>
                </a:solidFill>
                <a:latin typeface="Roboto" panose="02000000000000000000" pitchFamily="2" charset="0"/>
                <a:ea typeface="Roboto" panose="02000000000000000000" pitchFamily="2" charset="0"/>
                <a:cs typeface="+mn-cs"/>
              </a:defRPr>
            </a:lvl1pPr>
            <a:lvl2pPr marL="685800" indent="-228600" algn="l" defTabSz="914400" rtl="0" eaLnBrk="1" latinLnBrk="0" hangingPunct="1">
              <a:lnSpc>
                <a:spcPct val="90000"/>
              </a:lnSpc>
              <a:spcBef>
                <a:spcPts val="500"/>
              </a:spcBef>
              <a:buFont typeface="Wingdings" pitchFamily="2" charset="2"/>
              <a:buChar char="§"/>
              <a:defRPr sz="1800" b="0" i="0" kern="1200">
                <a:solidFill>
                  <a:schemeClr val="tx1"/>
                </a:solidFill>
                <a:latin typeface="Roboto" panose="02000000000000000000" pitchFamily="2" charset="0"/>
                <a:ea typeface="Roboto" panose="02000000000000000000" pitchFamily="2" charset="0"/>
                <a:cs typeface="+mn-cs"/>
              </a:defRPr>
            </a:lvl2pPr>
            <a:lvl3pPr marL="1143000" indent="-228600" algn="l" defTabSz="914400" rtl="0" eaLnBrk="1" latinLnBrk="0" hangingPunct="1">
              <a:lnSpc>
                <a:spcPct val="90000"/>
              </a:lnSpc>
              <a:spcBef>
                <a:spcPts val="500"/>
              </a:spcBef>
              <a:buFont typeface="Wingdings" pitchFamily="2" charset="2"/>
              <a:buChar char="§"/>
              <a:defRPr sz="1800" b="0" i="0" kern="1200">
                <a:solidFill>
                  <a:schemeClr val="tx1"/>
                </a:solidFill>
                <a:latin typeface="Roboto" panose="02000000000000000000" pitchFamily="2" charset="0"/>
                <a:ea typeface="Roboto" panose="02000000000000000000" pitchFamily="2" charset="0"/>
                <a:cs typeface="+mn-cs"/>
              </a:defRPr>
            </a:lvl3pPr>
            <a:lvl4pPr marL="1600200" indent="-228600" algn="l" defTabSz="914400" rtl="0" eaLnBrk="1" latinLnBrk="0" hangingPunct="1">
              <a:lnSpc>
                <a:spcPct val="90000"/>
              </a:lnSpc>
              <a:spcBef>
                <a:spcPts val="500"/>
              </a:spcBef>
              <a:buFont typeface="Wingdings" pitchFamily="2" charset="2"/>
              <a:buChar char="§"/>
              <a:defRPr sz="1800" b="0" i="0" kern="1200">
                <a:solidFill>
                  <a:schemeClr val="tx1"/>
                </a:solidFill>
                <a:latin typeface="Roboto" panose="02000000000000000000" pitchFamily="2" charset="0"/>
                <a:ea typeface="Roboto" panose="02000000000000000000" pitchFamily="2" charset="0"/>
                <a:cs typeface="+mn-cs"/>
              </a:defRPr>
            </a:lvl4pPr>
            <a:lvl5pPr marL="2057400" indent="-228600" algn="l" defTabSz="914400" rtl="0" eaLnBrk="1" latinLnBrk="0" hangingPunct="1">
              <a:lnSpc>
                <a:spcPct val="90000"/>
              </a:lnSpc>
              <a:spcBef>
                <a:spcPts val="500"/>
              </a:spcBef>
              <a:buFont typeface="Wingdings" pitchFamily="2" charset="2"/>
              <a:buChar char="§"/>
              <a:defRPr sz="1800" b="0" i="0" kern="1200">
                <a:solidFill>
                  <a:schemeClr val="tx1"/>
                </a:solidFill>
                <a:latin typeface="Roboto" panose="02000000000000000000" pitchFamily="2" charset="0"/>
                <a:ea typeface="Roboto" panose="02000000000000000000"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r>
              <a:rPr lang="de-DE" sz="2000" dirty="0"/>
              <a:t>Für die vollständige Abbildung der Treibhausgas-Emissionen im Lebenszyklus von Gebäuden ist neben der Energiebedarfsberechnung eine ökobilanzielle Bewertung der Konstruktionen und Baustoffe erforderlich. </a:t>
            </a:r>
          </a:p>
          <a:p>
            <a:r>
              <a:rPr lang="de-DE" sz="2000" dirty="0"/>
              <a:t>Das Gebäudeenergiegesetz (GEG) fordert in §7 die Berücksichtigung der Ökobilanzierung bei Wohn- und Nichtwohngebäuden. Mit der ab 2023 geltenden EPBD-Richtlinie müssen die Treibhausgasemissionen von Neubauten über den gesamten Lebenszyklus berechnet und dokumentiert werden.</a:t>
            </a:r>
          </a:p>
          <a:p>
            <a:r>
              <a:rPr lang="de-DE" sz="2000" dirty="0"/>
              <a:t>Gemäß DIN EN 14040/44 besteht eine Ökobilanz grundsätzlich aus vier Phasen, deren Erarbeitung iterativ erfolgt: </a:t>
            </a:r>
          </a:p>
          <a:p>
            <a:pPr lvl="1"/>
            <a:r>
              <a:rPr lang="de-DE" sz="2000" dirty="0"/>
              <a:t>der Definition des Ziels und des Untersuchungsrahmens,</a:t>
            </a:r>
          </a:p>
          <a:p>
            <a:pPr lvl="1"/>
            <a:r>
              <a:rPr lang="de-DE" sz="2000" dirty="0"/>
              <a:t>der Erstellung der Sachbilanz,</a:t>
            </a:r>
          </a:p>
          <a:p>
            <a:pPr lvl="1"/>
            <a:r>
              <a:rPr lang="de-DE" sz="2000" dirty="0"/>
              <a:t>der Wirkungsabschätzung sowie </a:t>
            </a:r>
          </a:p>
          <a:p>
            <a:pPr lvl="1"/>
            <a:r>
              <a:rPr lang="de-DE" sz="2000" dirty="0"/>
              <a:t>der Auswertung.</a:t>
            </a:r>
          </a:p>
          <a:p>
            <a:pPr lvl="1"/>
            <a:endParaRPr lang="de-DE" sz="2000" dirty="0"/>
          </a:p>
          <a:p>
            <a:pPr lvl="1"/>
            <a:endParaRPr lang="de-DE" sz="2000" dirty="0"/>
          </a:p>
          <a:p>
            <a:pPr lvl="1"/>
            <a:endParaRPr lang="de-DE" sz="2000" dirty="0"/>
          </a:p>
        </p:txBody>
      </p:sp>
    </p:spTree>
    <p:extLst>
      <p:ext uri="{BB962C8B-B14F-4D97-AF65-F5344CB8AC3E}">
        <p14:creationId xmlns:p14="http://schemas.microsoft.com/office/powerpoint/2010/main" val="2339740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fld id="{C02FF0A3-4780-9D48-89EF-8FC3721F9B46}" type="slidenum">
              <a:rPr lang="de-DE" smtClean="0"/>
              <a:pPr/>
              <a:t>9</a:t>
            </a:fld>
            <a:endParaRPr lang="de-DE" dirty="0"/>
          </a:p>
        </p:txBody>
      </p:sp>
      <p:sp>
        <p:nvSpPr>
          <p:cNvPr id="2" name="Titel 1"/>
          <p:cNvSpPr>
            <a:spLocks noGrp="1"/>
          </p:cNvSpPr>
          <p:nvPr>
            <p:ph type="title"/>
          </p:nvPr>
        </p:nvSpPr>
        <p:spPr/>
        <p:txBody>
          <a:bodyPr/>
          <a:lstStyle/>
          <a:p>
            <a:r>
              <a:rPr lang="de-DE" dirty="0"/>
              <a:t>Ökobilanzierung (LCA)</a:t>
            </a:r>
            <a:endParaRPr lang="en-GB" dirty="0"/>
          </a:p>
        </p:txBody>
      </p:sp>
      <p:sp>
        <p:nvSpPr>
          <p:cNvPr id="8" name="Inhaltsplatzhalter 2"/>
          <p:cNvSpPr txBox="1">
            <a:spLocks/>
          </p:cNvSpPr>
          <p:nvPr/>
        </p:nvSpPr>
        <p:spPr>
          <a:xfrm>
            <a:off x="838200" y="1584479"/>
            <a:ext cx="10517188" cy="4444846"/>
          </a:xfrm>
          <a:prstGeom prst="rect">
            <a:avLst/>
          </a:prstGeom>
        </p:spPr>
        <p:txBody>
          <a:bodyPr>
            <a:noAutofit/>
          </a:bodyPr>
          <a:lstStyle>
            <a:lvl1pPr marL="228600" indent="-228600" algn="l" defTabSz="914400" rtl="0" eaLnBrk="1" latinLnBrk="0" hangingPunct="1">
              <a:lnSpc>
                <a:spcPct val="90000"/>
              </a:lnSpc>
              <a:spcBef>
                <a:spcPts val="1000"/>
              </a:spcBef>
              <a:buFont typeface="Wingdings" pitchFamily="2" charset="2"/>
              <a:buChar char="§"/>
              <a:defRPr sz="1800" b="0" i="0" kern="1200">
                <a:solidFill>
                  <a:schemeClr val="tx1"/>
                </a:solidFill>
                <a:latin typeface="Roboto" panose="02000000000000000000" pitchFamily="2" charset="0"/>
                <a:ea typeface="Roboto" panose="02000000000000000000" pitchFamily="2" charset="0"/>
                <a:cs typeface="+mn-cs"/>
              </a:defRPr>
            </a:lvl1pPr>
            <a:lvl2pPr marL="685800" indent="-228600" algn="l" defTabSz="914400" rtl="0" eaLnBrk="1" latinLnBrk="0" hangingPunct="1">
              <a:lnSpc>
                <a:spcPct val="90000"/>
              </a:lnSpc>
              <a:spcBef>
                <a:spcPts val="500"/>
              </a:spcBef>
              <a:buFont typeface="Wingdings" pitchFamily="2" charset="2"/>
              <a:buChar char="§"/>
              <a:defRPr sz="1800" b="0" i="0" kern="1200">
                <a:solidFill>
                  <a:schemeClr val="tx1"/>
                </a:solidFill>
                <a:latin typeface="Roboto" panose="02000000000000000000" pitchFamily="2" charset="0"/>
                <a:ea typeface="Roboto" panose="02000000000000000000" pitchFamily="2" charset="0"/>
                <a:cs typeface="+mn-cs"/>
              </a:defRPr>
            </a:lvl2pPr>
            <a:lvl3pPr marL="1143000" indent="-228600" algn="l" defTabSz="914400" rtl="0" eaLnBrk="1" latinLnBrk="0" hangingPunct="1">
              <a:lnSpc>
                <a:spcPct val="90000"/>
              </a:lnSpc>
              <a:spcBef>
                <a:spcPts val="500"/>
              </a:spcBef>
              <a:buFont typeface="Wingdings" pitchFamily="2" charset="2"/>
              <a:buChar char="§"/>
              <a:defRPr sz="1800" b="0" i="0" kern="1200">
                <a:solidFill>
                  <a:schemeClr val="tx1"/>
                </a:solidFill>
                <a:latin typeface="Roboto" panose="02000000000000000000" pitchFamily="2" charset="0"/>
                <a:ea typeface="Roboto" panose="02000000000000000000" pitchFamily="2" charset="0"/>
                <a:cs typeface="+mn-cs"/>
              </a:defRPr>
            </a:lvl3pPr>
            <a:lvl4pPr marL="1600200" indent="-228600" algn="l" defTabSz="914400" rtl="0" eaLnBrk="1" latinLnBrk="0" hangingPunct="1">
              <a:lnSpc>
                <a:spcPct val="90000"/>
              </a:lnSpc>
              <a:spcBef>
                <a:spcPts val="500"/>
              </a:spcBef>
              <a:buFont typeface="Wingdings" pitchFamily="2" charset="2"/>
              <a:buChar char="§"/>
              <a:defRPr sz="1800" b="0" i="0" kern="1200">
                <a:solidFill>
                  <a:schemeClr val="tx1"/>
                </a:solidFill>
                <a:latin typeface="Roboto" panose="02000000000000000000" pitchFamily="2" charset="0"/>
                <a:ea typeface="Roboto" panose="02000000000000000000" pitchFamily="2" charset="0"/>
                <a:cs typeface="+mn-cs"/>
              </a:defRPr>
            </a:lvl4pPr>
            <a:lvl5pPr marL="2057400" indent="-228600" algn="l" defTabSz="914400" rtl="0" eaLnBrk="1" latinLnBrk="0" hangingPunct="1">
              <a:lnSpc>
                <a:spcPct val="90000"/>
              </a:lnSpc>
              <a:spcBef>
                <a:spcPts val="500"/>
              </a:spcBef>
              <a:buFont typeface="Wingdings" pitchFamily="2" charset="2"/>
              <a:buChar char="§"/>
              <a:defRPr sz="1800" b="0" i="0" kern="1200">
                <a:solidFill>
                  <a:schemeClr val="tx1"/>
                </a:solidFill>
                <a:latin typeface="Roboto" panose="02000000000000000000" pitchFamily="2" charset="0"/>
                <a:ea typeface="Roboto" panose="02000000000000000000"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a:spcBef>
                <a:spcPts val="600"/>
              </a:spcBef>
              <a:spcAft>
                <a:spcPts val="600"/>
              </a:spcAft>
            </a:pPr>
            <a:r>
              <a:rPr lang="de-DE" sz="2000" dirty="0"/>
              <a:t>Vom BBSR wurde das frei zugängliche Online-Ökobilanztool </a:t>
            </a:r>
            <a:r>
              <a:rPr lang="de-DE" sz="2000" dirty="0" err="1"/>
              <a:t>eLCA</a:t>
            </a:r>
            <a:r>
              <a:rPr lang="de-DE" sz="2000" dirty="0"/>
              <a:t> (Bauteileditor)  entwickelt, womit eine einfache und transparente Erstellung von Ökobilanzen ermöglicht wird. </a:t>
            </a:r>
          </a:p>
          <a:p>
            <a:pPr>
              <a:spcBef>
                <a:spcPts val="600"/>
              </a:spcBef>
              <a:spcAft>
                <a:spcPts val="600"/>
              </a:spcAft>
            </a:pPr>
            <a:r>
              <a:rPr lang="de-DE" sz="2000" dirty="0"/>
              <a:t>Die Eingabe von Gebäudedaten und Bauteilkomponenten kann manuell im Online-Tool oder vereinfacht über eine neu entwickelte Schnittstelle erfolgen.</a:t>
            </a:r>
          </a:p>
          <a:p>
            <a:pPr>
              <a:spcBef>
                <a:spcPts val="600"/>
              </a:spcBef>
              <a:spcAft>
                <a:spcPts val="600"/>
              </a:spcAft>
            </a:pPr>
            <a:r>
              <a:rPr lang="de-DE" sz="2000" dirty="0"/>
              <a:t>Über diese Schnittstelle können Bauprojekte anhand von Bauteillisten in </a:t>
            </a:r>
            <a:r>
              <a:rPr lang="de-DE" sz="2000" dirty="0" err="1"/>
              <a:t>eLCA</a:t>
            </a:r>
            <a:r>
              <a:rPr lang="de-DE" sz="2000" dirty="0"/>
              <a:t>-Tabellenstruktur mit Zuweisung von entsprechenden </a:t>
            </a:r>
            <a:r>
              <a:rPr lang="de-DE" sz="2000" dirty="0" err="1"/>
              <a:t>eLCA</a:t>
            </a:r>
            <a:r>
              <a:rPr lang="de-DE" sz="2000" dirty="0"/>
              <a:t>-Bauteilidentifikationsnummern (Bauteil-IDs) im Online-Tool importiert und automatisch ausgewertet werden.</a:t>
            </a:r>
          </a:p>
          <a:p>
            <a:pPr>
              <a:spcBef>
                <a:spcPts val="600"/>
              </a:spcBef>
              <a:spcAft>
                <a:spcPts val="600"/>
              </a:spcAft>
            </a:pPr>
            <a:r>
              <a:rPr lang="de-DE" sz="2000" dirty="0"/>
              <a:t>Ab 2025 wird das Tool verpflichtend für Neubauten im Rahmen der Berechnungen zur Lebenszyklusanalyse gemäß EPBD-Richtlinie und ist seit 2023 mit neuen Schnittstellen für BIM-Modelle kompatibel.</a:t>
            </a:r>
          </a:p>
          <a:p>
            <a:pPr marL="0" indent="0">
              <a:spcBef>
                <a:spcPts val="600"/>
              </a:spcBef>
              <a:spcAft>
                <a:spcPts val="600"/>
              </a:spcAft>
              <a:buNone/>
            </a:pPr>
            <a:endParaRPr lang="de-DE" sz="2000" dirty="0"/>
          </a:p>
        </p:txBody>
      </p:sp>
    </p:spTree>
    <p:extLst>
      <p:ext uri="{BB962C8B-B14F-4D97-AF65-F5344CB8AC3E}">
        <p14:creationId xmlns:p14="http://schemas.microsoft.com/office/powerpoint/2010/main" val="3270213104"/>
      </p:ext>
    </p:extLst>
  </p:cSld>
  <p:clrMapOvr>
    <a:masterClrMapping/>
  </p:clrMapOvr>
</p:sld>
</file>

<file path=ppt/theme/theme1.xml><?xml version="1.0" encoding="utf-8"?>
<a:theme xmlns:a="http://schemas.openxmlformats.org/drawingml/2006/main" name="Office">
  <a:themeElements>
    <a:clrScheme name="Corporate Design Farben">
      <a:dk1>
        <a:srgbClr val="000000"/>
      </a:dk1>
      <a:lt1>
        <a:srgbClr val="FFFFFF"/>
      </a:lt1>
      <a:dk2>
        <a:srgbClr val="44546A"/>
      </a:dk2>
      <a:lt2>
        <a:srgbClr val="E7E6E6"/>
      </a:lt2>
      <a:accent1>
        <a:srgbClr val="4472C4"/>
      </a:accent1>
      <a:accent2>
        <a:srgbClr val="ED7D31"/>
      </a:accent2>
      <a:accent3>
        <a:srgbClr val="A5A5A5"/>
      </a:accent3>
      <a:accent4>
        <a:srgbClr val="E5DF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äsentation1" id="{A6DF9B68-7E5B-4908-AF67-77F2E9050964}" vid="{1EE51FA4-AFB1-4BD4-9618-AEC5398B0812}"/>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Bereich xmlns="18cc7ac8-e119-4483-877f-14277e1c121d">KNG</Bereich>
    <Kostenstelle xmlns="18cc7ac8-e119-4483-877f-14277e1c121d">61-04-24</Kostenstelle>
    <c613b003a0304efb80eb38de0d996768 xmlns="18cc7ac8-e119-4483-877f-14277e1c121d">
      <Terms xmlns="http://schemas.microsoft.com/office/infopath/2007/PartnerControls"/>
    </c613b003a0304efb80eb38de0d996768>
    <ie6743036f144cba87819402574d6d22 xmlns="18cc7ac8-e119-4483-877f-14277e1c121d">
      <Terms xmlns="http://schemas.microsoft.com/office/infopath/2007/PartnerControls"/>
    </ie6743036f144cba87819402574d6d22>
    <Arbeitspaket xmlns="18cc7ac8-e119-4483-877f-14277e1c121d" xsi:nil="true"/>
    <Kommentar xmlns="18cc7ac8-e119-4483-877f-14277e1c121d" xsi:nil="true"/>
    <Personenbezogene_x0020_Daten xmlns="18cc7ac8-e119-4483-877f-14277e1c121d">false</Personenbezogene_x0020_Daten>
    <kdf6276729774cb0878dbc0d6f091741 xmlns="18cc7ac8-e119-4483-877f-14277e1c121d">
      <Terms xmlns="http://schemas.microsoft.com/office/infopath/2007/PartnerControls"/>
    </kdf6276729774cb0878dbc0d6f091741>
    <ke5dbd58ffee4bc3aac15008e870f6f4 xmlns="18cc7ac8-e119-4483-877f-14277e1c121d">
      <Terms xmlns="http://schemas.microsoft.com/office/infopath/2007/PartnerControls"/>
    </ke5dbd58ffee4bc3aac15008e870f6f4>
    <Arbeitsgebiet xmlns="18cc7ac8-e119-4483-877f-14277e1c121d">Netzwerke &amp; Fachservice</Arbeitsgebiet>
    <Verantwortliche_x0020_Person xmlns="18cc7ac8-e119-4483-877f-14277e1c121d">
      <UserInfo>
        <DisplayName/>
        <AccountId xsi:nil="true"/>
        <AccountType/>
      </UserInfo>
    </Verantwortliche_x0020_Person>
    <Projektstatus xmlns="a4a6ebb5-f703-4dc8-9504-50e3c7d31d11">Umsetzung</Projektstatus>
    <TaxCatchAll xmlns="eecc98dd-13ee-4857-908c-1c769ed32d2c" xsi:nil="true"/>
    <TaxCatchAllLabel xmlns="eecc98dd-13ee-4857-908c-1c769ed32d2c"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C4CB34C0BADA794CAA32B54F6CECC110" ma:contentTypeVersion="81" ma:contentTypeDescription="Ein neues Dokument erstellen." ma:contentTypeScope="" ma:versionID="7d9aa54a4c6e5885fad887cd42ad0766">
  <xsd:schema xmlns:xsd="http://www.w3.org/2001/XMLSchema" xmlns:xs="http://www.w3.org/2001/XMLSchema" xmlns:p="http://schemas.microsoft.com/office/2006/metadata/properties" xmlns:ns2="18cc7ac8-e119-4483-877f-14277e1c121d" xmlns:ns4="a4a6ebb5-f703-4dc8-9504-50e3c7d31d11" xmlns:ns5="eecc98dd-13ee-4857-908c-1c769ed32d2c" targetNamespace="http://schemas.microsoft.com/office/2006/metadata/properties" ma:root="true" ma:fieldsID="55a9cba57fe525da1144c496b75a0092" ns2:_="" ns4:_="" ns5:_="">
    <xsd:import namespace="18cc7ac8-e119-4483-877f-14277e1c121d"/>
    <xsd:import namespace="a4a6ebb5-f703-4dc8-9504-50e3c7d31d11"/>
    <xsd:import namespace="eecc98dd-13ee-4857-908c-1c769ed32d2c"/>
    <xsd:element name="properties">
      <xsd:complexType>
        <xsd:sequence>
          <xsd:element name="documentManagement">
            <xsd:complexType>
              <xsd:all>
                <xsd:element ref="ns2:Personenbezogene_x0020_Daten" minOccurs="0"/>
                <xsd:element ref="ns2:Verantwortliche_x0020_Person" minOccurs="0"/>
                <xsd:element ref="ns2:Arbeitspaket" minOccurs="0"/>
                <xsd:element ref="ns2:Kommentar" minOccurs="0"/>
                <xsd:element ref="ns4:Projektstatus"/>
                <xsd:element ref="ns2:Bereich"/>
                <xsd:element ref="ns2:Kostenstelle"/>
                <xsd:element ref="ns2:Arbeitsgebiet"/>
                <xsd:element ref="ns2:c613b003a0304efb80eb38de0d996768" minOccurs="0"/>
                <xsd:element ref="ns2:ke5dbd58ffee4bc3aac15008e870f6f4" minOccurs="0"/>
                <xsd:element ref="ns2:kdf6276729774cb0878dbc0d6f091741" minOccurs="0"/>
                <xsd:element ref="ns4:SharedWithUsers" minOccurs="0"/>
                <xsd:element ref="ns4:SharedWithDetails" minOccurs="0"/>
                <xsd:element ref="ns2:ie6743036f144cba87819402574d6d22" minOccurs="0"/>
                <xsd:element ref="ns5:TaxCatchAll" minOccurs="0"/>
                <xsd:element ref="ns5:TaxCatchAllLab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cc7ac8-e119-4483-877f-14277e1c121d" elementFormDefault="qualified">
    <xsd:import namespace="http://schemas.microsoft.com/office/2006/documentManagement/types"/>
    <xsd:import namespace="http://schemas.microsoft.com/office/infopath/2007/PartnerControls"/>
    <xsd:element name="Personenbezogene_x0020_Daten" ma:index="5" nillable="true" ma:displayName="PB Daten" ma:default="0" ma:internalName="Personenbezogene_x0020_Daten" ma:readOnly="false">
      <xsd:simpleType>
        <xsd:restriction base="dms:Boolean"/>
      </xsd:simpleType>
    </xsd:element>
    <xsd:element name="Verantwortliche_x0020_Person" ma:index="6" nillable="true" ma:displayName="Verantwortlich" ma:SearchPeopleOnly="false" ma:SharePointGroup="0" ma:internalName="Verantwortliche_x0020_Person"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rbeitspaket" ma:index="7" nillable="true" ma:displayName="Arbeitspaket" ma:internalName="Arbeitspaket" ma:readOnly="false">
      <xsd:simpleType>
        <xsd:restriction base="dms:Text">
          <xsd:maxLength value="255"/>
        </xsd:restriction>
      </xsd:simpleType>
    </xsd:element>
    <xsd:element name="Kommentar" ma:index="8" nillable="true" ma:displayName="Kommentar" ma:internalName="Kommentar" ma:readOnly="false">
      <xsd:simpleType>
        <xsd:restriction base="dms:Note">
          <xsd:maxLength value="255"/>
        </xsd:restriction>
      </xsd:simpleType>
    </xsd:element>
    <xsd:element name="Bereich" ma:index="11" ma:displayName="Bereich" ma:default="KNG" ma:format="Dropdown" ma:internalName="Bereich" ma:readOnly="false">
      <xsd:simpleType>
        <xsd:restriction base="dms:Choice">
          <xsd:enumeration value="GF"/>
          <xsd:enumeration value="Verw"/>
          <xsd:enumeration value="Komm"/>
          <xsd:enumeration value="ZDE"/>
          <xsd:enumeration value="UEW"/>
        </xsd:restriction>
      </xsd:simpleType>
    </xsd:element>
    <xsd:element name="Kostenstelle" ma:index="12" ma:displayName="Kostenstelle" ma:default="61-04-24" ma:format="Dropdown" ma:internalName="Kostenstelle" ma:readOnly="false">
      <xsd:simpleType>
        <xsd:restriction base="dms:Choice">
          <xsd:enumeration value="Kostenstelle"/>
        </xsd:restriction>
      </xsd:simpleType>
    </xsd:element>
    <xsd:element name="Arbeitsgebiet" ma:index="13" ma:displayName="Arbeitsgebiet" ma:default="Netzwerke &amp; Fachservice" ma:format="Dropdown" ma:internalName="Arbeitsgebiet" ma:readOnly="false">
      <xsd:simpleType>
        <xsd:restriction base="dms:Choice">
          <xsd:enumeration value="Arbeitsgebiet 1"/>
          <xsd:enumeration value="Arbeitsgebiet 2"/>
        </xsd:restriction>
      </xsd:simpleType>
    </xsd:element>
    <xsd:element name="c613b003a0304efb80eb38de0d996768" ma:index="14" nillable="true" ma:taxonomy="true" ma:internalName="c613b003a0304efb80eb38de0d996768" ma:taxonomyFieldName="denaStatus" ma:displayName="Status" ma:readOnly="false" ma:default="" ma:fieldId="{c613b003-a030-4efb-80eb-38de0d996768}" ma:sspId="7e0fa8e5-fa47-494c-8ad4-ff86592e9917" ma:termSetId="e2ec3aa7-cd59-4481-be9a-2131ce35091c" ma:anchorId="00000000-0000-0000-0000-000000000000" ma:open="false" ma:isKeyword="false">
      <xsd:complexType>
        <xsd:sequence>
          <xsd:element ref="pc:Terms" minOccurs="0" maxOccurs="1"/>
        </xsd:sequence>
      </xsd:complexType>
    </xsd:element>
    <xsd:element name="ke5dbd58ffee4bc3aac15008e870f6f4" ma:index="16" nillable="true" ma:taxonomy="true" ma:internalName="ke5dbd58ffee4bc3aac15008e870f6f4" ma:taxonomyFieldName="Jahr" ma:displayName="Jahr" ma:readOnly="false" ma:default="" ma:fieldId="{4e5dbd58-ffee-4bc3-aac1-5008e870f6f4}" ma:sspId="7e0fa8e5-fa47-494c-8ad4-ff86592e9917" ma:termSetId="c23d2f2e-df6b-4bb0-9863-b649d864de44" ma:anchorId="00000000-0000-0000-0000-000000000000" ma:open="false" ma:isKeyword="false">
      <xsd:complexType>
        <xsd:sequence>
          <xsd:element ref="pc:Terms" minOccurs="0" maxOccurs="1"/>
        </xsd:sequence>
      </xsd:complexType>
    </xsd:element>
    <xsd:element name="kdf6276729774cb0878dbc0d6f091741" ma:index="18" nillable="true" ma:taxonomy="true" ma:internalName="kdf6276729774cb0878dbc0d6f091741" ma:taxonomyFieldName="Geteilt" ma:displayName="Geteilt" ma:readOnly="false" ma:default="" ma:fieldId="{4df62767-2977-4cb0-878d-bc0d6f091741}" ma:taxonomyMulti="true" ma:sspId="7e0fa8e5-fa47-494c-8ad4-ff86592e9917" ma:termSetId="9a3af6c0-ad03-4464-aa5d-d13323e006f1" ma:anchorId="00000000-0000-0000-0000-000000000000" ma:open="false" ma:isKeyword="false">
      <xsd:complexType>
        <xsd:sequence>
          <xsd:element ref="pc:Terms" minOccurs="0" maxOccurs="1"/>
        </xsd:sequence>
      </xsd:complexType>
    </xsd:element>
    <xsd:element name="ie6743036f144cba87819402574d6d22" ma:index="25" nillable="true" ma:taxonomy="true" ma:internalName="ie6743036f144cba87819402574d6d22" ma:taxonomyFieldName="Dokumentart" ma:displayName="Dokumentart" ma:readOnly="false" ma:default="" ma:fieldId="{2e674303-6f14-4cba-8781-9402574d6d22}" ma:sspId="7e0fa8e5-fa47-494c-8ad4-ff86592e9917" ma:termSetId="112d9dbb-5a6b-4d9a-912b-a0849a05d3e6"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a4a6ebb5-f703-4dc8-9504-50e3c7d31d11" elementFormDefault="qualified">
    <xsd:import namespace="http://schemas.microsoft.com/office/2006/documentManagement/types"/>
    <xsd:import namespace="http://schemas.microsoft.com/office/infopath/2007/PartnerControls"/>
    <xsd:element name="Projektstatus" ma:index="10" ma:displayName="Projektstatus" ma:default="Umsetzung" ma:internalName="Projektstatus" ma:readOnly="false">
      <xsd:simpleType>
        <xsd:restriction base="dms:Text">
          <xsd:maxLength value="255"/>
        </xsd:restriction>
      </xsd:simpleType>
    </xsd:element>
    <xsd:element name="SharedWithUsers" ma:index="23" nillable="true" ma:displayName="Freigegeben für" ma:description=""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4" nillable="true" ma:displayName="Freigegeben für - Details" ma:description=""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ecc98dd-13ee-4857-908c-1c769ed32d2c" elementFormDefault="qualified">
    <xsd:import namespace="http://schemas.microsoft.com/office/2006/documentManagement/types"/>
    <xsd:import namespace="http://schemas.microsoft.com/office/infopath/2007/PartnerControls"/>
    <xsd:element name="TaxCatchAll" ma:index="26" nillable="true" ma:displayName="Taxonomiespalte &quot;Alle abfangen&quot;" ma:hidden="true" ma:list="{06e962e9-9f09-4b90-8c05-8a9f60874bcd}" ma:internalName="TaxCatchAll" ma:readOnly="false" ma:showField="CatchAllData" ma:web="eecc98dd-13ee-4857-908c-1c769ed32d2c">
      <xsd:complexType>
        <xsd:complexContent>
          <xsd:extension base="dms:MultiChoiceLookup">
            <xsd:sequence>
              <xsd:element name="Value" type="dms:Lookup" maxOccurs="unbounded" minOccurs="0" nillable="true"/>
            </xsd:sequence>
          </xsd:extension>
        </xsd:complexContent>
      </xsd:complexType>
    </xsd:element>
    <xsd:element name="TaxCatchAllLabel" ma:index="27" nillable="true" ma:displayName="Taxonomiespalte &quot;Alle abfangen&quot;1" ma:hidden="true" ma:list="{06e962e9-9f09-4b90-8c05-8a9f60874bcd}" ma:internalName="TaxCatchAllLabel" ma:readOnly="false" ma:showField="CatchAllDataLabel" ma:web="eecc98dd-13ee-4857-908c-1c769ed32d2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Inhaltstyp"/>
        <xsd:element ref="dc:title" minOccurs="0" maxOccurs="1" ma:displayName="Titel"/>
        <xsd:element ref="dc:subject" minOccurs="0" maxOccurs="1"/>
        <xsd:element ref="dc:description" minOccurs="0" maxOccurs="1"/>
        <xsd:element name="keywords" minOccurs="0" maxOccurs="1" type="xsd:string" ma:index="9" ma:displayName="Schlüsselwörter"/>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D12C663-4BD9-468D-9C26-6DB80D297C64}">
  <ds:schemaRefs>
    <ds:schemaRef ds:uri="http://schemas.openxmlformats.org/package/2006/metadata/core-properties"/>
    <ds:schemaRef ds:uri="a4a6ebb5-f703-4dc8-9504-50e3c7d31d11"/>
    <ds:schemaRef ds:uri="http://schemas.microsoft.com/office/2006/metadata/properties"/>
    <ds:schemaRef ds:uri="18cc7ac8-e119-4483-877f-14277e1c121d"/>
    <ds:schemaRef ds:uri="http://purl.org/dc/terms/"/>
    <ds:schemaRef ds:uri="http://schemas.microsoft.com/office/2006/documentManagement/types"/>
    <ds:schemaRef ds:uri="http://schemas.microsoft.com/office/infopath/2007/PartnerControls"/>
    <ds:schemaRef ds:uri="http://purl.org/dc/elements/1.1/"/>
    <ds:schemaRef ds:uri="eecc98dd-13ee-4857-908c-1c769ed32d2c"/>
    <ds:schemaRef ds:uri="http://www.w3.org/XML/1998/namespace"/>
    <ds:schemaRef ds:uri="http://purl.org/dc/dcmitype/"/>
  </ds:schemaRefs>
</ds:datastoreItem>
</file>

<file path=customXml/itemProps2.xml><?xml version="1.0" encoding="utf-8"?>
<ds:datastoreItem xmlns:ds="http://schemas.openxmlformats.org/officeDocument/2006/customXml" ds:itemID="{7298805B-75D8-417F-A3D3-4D278900F53B}">
  <ds:schemaRefs>
    <ds:schemaRef ds:uri="http://schemas.microsoft.com/sharepoint/v3/contenttype/forms"/>
  </ds:schemaRefs>
</ds:datastoreItem>
</file>

<file path=customXml/itemProps3.xml><?xml version="1.0" encoding="utf-8"?>
<ds:datastoreItem xmlns:ds="http://schemas.openxmlformats.org/officeDocument/2006/customXml" ds:itemID="{1E47EA13-86FB-41CA-A200-F10E0908F58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8cc7ac8-e119-4483-877f-14277e1c121d"/>
    <ds:schemaRef ds:uri="a4a6ebb5-f703-4dc8-9504-50e3c7d31d11"/>
    <ds:schemaRef ds:uri="eecc98dd-13ee-4857-908c-1c769ed32d2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Template>
  <TotalTime>0</TotalTime>
  <Words>1131</Words>
  <Application>Microsoft Office PowerPoint</Application>
  <PresentationFormat>Breitbild</PresentationFormat>
  <Paragraphs>110</Paragraphs>
  <Slides>13</Slides>
  <Notes>7</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13</vt:i4>
      </vt:variant>
    </vt:vector>
  </HeadingPairs>
  <TitlesOfParts>
    <vt:vector size="18" baseType="lpstr">
      <vt:lpstr>Arial</vt:lpstr>
      <vt:lpstr>Calibri</vt:lpstr>
      <vt:lpstr>Roboto</vt:lpstr>
      <vt:lpstr>Wingdings</vt:lpstr>
      <vt:lpstr>Office</vt:lpstr>
      <vt:lpstr>Bauen im Lebenszyklus</vt:lpstr>
      <vt:lpstr>Einführung</vt:lpstr>
      <vt:lpstr>Ordnungsrechtliche/gesetzliche Grundlagen/Normen</vt:lpstr>
      <vt:lpstr>Lebenszykluskosten</vt:lpstr>
      <vt:lpstr>Grundsatz</vt:lpstr>
      <vt:lpstr>Graue Energie und Emissionen</vt:lpstr>
      <vt:lpstr>Graue Energie und Emissionen</vt:lpstr>
      <vt:lpstr>Ökobilanzierung</vt:lpstr>
      <vt:lpstr>Ökobilanzierung (LCA)</vt:lpstr>
      <vt:lpstr>Ökobilanzierung (LCA)</vt:lpstr>
      <vt:lpstr>Infos im Gebäudeforum</vt:lpstr>
      <vt:lpstr>Weiterführende Infos</vt:lpstr>
      <vt:lpstr>Weiterführende Infos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Cemre Erol</dc:creator>
  <cp:lastModifiedBy>Wrede, Malte</cp:lastModifiedBy>
  <cp:revision>107</cp:revision>
  <dcterms:created xsi:type="dcterms:W3CDTF">2021-05-07T09:16:13Z</dcterms:created>
  <dcterms:modified xsi:type="dcterms:W3CDTF">2024-11-22T12:29:55Z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0x010100C4CB34C0BADA794CAA32B54F6CECC110</vt:lpwstr>
  </property>
</Properties>
</file>