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8" r:id="rId5"/>
    <p:sldId id="288" r:id="rId6"/>
    <p:sldId id="289" r:id="rId7"/>
    <p:sldId id="303" r:id="rId8"/>
    <p:sldId id="302" r:id="rId9"/>
    <p:sldId id="307" r:id="rId10"/>
    <p:sldId id="304" r:id="rId11"/>
    <p:sldId id="31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aryousi, Afraa" initials="Ald" lastIdx="2" clrIdx="0">
    <p:extLst>
      <p:ext uri="{19B8F6BF-5375-455C-9EA6-DF929625EA0E}">
        <p15:presenceInfo xmlns:p15="http://schemas.microsoft.com/office/powerpoint/2012/main" userId="Aldaryousi, Afraa" providerId="None"/>
      </p:ext>
    </p:extLst>
  </p:cmAuthor>
  <p:cmAuthor id="2" name="Münke, Raili" initials="Mün" lastIdx="4" clrIdx="1">
    <p:extLst>
      <p:ext uri="{19B8F6BF-5375-455C-9EA6-DF929625EA0E}">
        <p15:presenceInfo xmlns:p15="http://schemas.microsoft.com/office/powerpoint/2012/main" userId="Münke, Rai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00"/>
    <a:srgbClr val="EB6C43"/>
    <a:srgbClr val="08B1B7"/>
    <a:srgbClr val="00508C"/>
    <a:srgbClr val="F4E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9C663-2E62-4D2F-890A-A2D099913CCB}" v="49" dt="2025-03-19T07:36:12.649"/>
    <p1510:client id="{A35E1698-E6F3-35CF-A8D0-787BECE88233}" v="22" dt="2025-03-19T09:03:31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8" autoAdjust="0"/>
    <p:restoredTop sz="75661" autoAdjust="0"/>
  </p:normalViewPr>
  <p:slideViewPr>
    <p:cSldViewPr snapToGrid="0" snapToObjects="1">
      <p:cViewPr varScale="1">
        <p:scale>
          <a:sx n="102" d="100"/>
          <a:sy n="102" d="100"/>
        </p:scale>
        <p:origin x="9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ünke, Raili" userId="7158c270-e42a-486f-9a6c-3b5d205bc195" providerId="ADAL" clId="{7969C663-2E62-4D2F-890A-A2D099913CCB}"/>
    <pc:docChg chg="undo custSel addSld delSld modSld">
      <pc:chgData name="Münke, Raili" userId="7158c270-e42a-486f-9a6c-3b5d205bc195" providerId="ADAL" clId="{7969C663-2E62-4D2F-890A-A2D099913CCB}" dt="2025-03-19T07:39:38.149" v="978" actId="20577"/>
      <pc:docMkLst>
        <pc:docMk/>
      </pc:docMkLst>
      <pc:sldChg chg="modSp mod">
        <pc:chgData name="Münke, Raili" userId="7158c270-e42a-486f-9a6c-3b5d205bc195" providerId="ADAL" clId="{7969C663-2E62-4D2F-890A-A2D099913CCB}" dt="2025-03-19T07:35:55.169" v="907" actId="20577"/>
        <pc:sldMkLst>
          <pc:docMk/>
          <pc:sldMk cId="3361445827" sldId="258"/>
        </pc:sldMkLst>
        <pc:spChg chg="mod">
          <ac:chgData name="Münke, Raili" userId="7158c270-e42a-486f-9a6c-3b5d205bc195" providerId="ADAL" clId="{7969C663-2E62-4D2F-890A-A2D099913CCB}" dt="2025-03-19T07:16:35.898" v="8" actId="20577"/>
          <ac:spMkLst>
            <pc:docMk/>
            <pc:sldMk cId="3361445827" sldId="258"/>
            <ac:spMk id="5" creationId="{00000000-0000-0000-0000-000000000000}"/>
          </ac:spMkLst>
        </pc:spChg>
        <pc:spChg chg="mod">
          <ac:chgData name="Münke, Raili" userId="7158c270-e42a-486f-9a6c-3b5d205bc195" providerId="ADAL" clId="{7969C663-2E62-4D2F-890A-A2D099913CCB}" dt="2025-03-19T07:35:55.169" v="907" actId="20577"/>
          <ac:spMkLst>
            <pc:docMk/>
            <pc:sldMk cId="3361445827" sldId="258"/>
            <ac:spMk id="6" creationId="{00000000-0000-0000-0000-000000000000}"/>
          </ac:spMkLst>
        </pc:spChg>
      </pc:sldChg>
      <pc:sldChg chg="addSp modSp mod">
        <pc:chgData name="Münke, Raili" userId="7158c270-e42a-486f-9a6c-3b5d205bc195" providerId="ADAL" clId="{7969C663-2E62-4D2F-890A-A2D099913CCB}" dt="2025-03-19T07:39:38.149" v="978" actId="20577"/>
        <pc:sldMkLst>
          <pc:docMk/>
          <pc:sldMk cId="702457594" sldId="288"/>
        </pc:sldMkLst>
        <pc:spChg chg="mod">
          <ac:chgData name="Münke, Raili" userId="7158c270-e42a-486f-9a6c-3b5d205bc195" providerId="ADAL" clId="{7969C663-2E62-4D2F-890A-A2D099913CCB}" dt="2025-03-19T07:17:31.250" v="86" actId="20577"/>
          <ac:spMkLst>
            <pc:docMk/>
            <pc:sldMk cId="702457594" sldId="288"/>
            <ac:spMk id="2" creationId="{00000000-0000-0000-0000-000000000000}"/>
          </ac:spMkLst>
        </pc:spChg>
        <pc:spChg chg="mod">
          <ac:chgData name="Münke, Raili" userId="7158c270-e42a-486f-9a6c-3b5d205bc195" providerId="ADAL" clId="{7969C663-2E62-4D2F-890A-A2D099913CCB}" dt="2025-03-19T07:39:38.149" v="978" actId="20577"/>
          <ac:spMkLst>
            <pc:docMk/>
            <pc:sldMk cId="702457594" sldId="288"/>
            <ac:spMk id="3" creationId="{00000000-0000-0000-0000-000000000000}"/>
          </ac:spMkLst>
        </pc:spChg>
        <pc:picChg chg="add mod">
          <ac:chgData name="Münke, Raili" userId="7158c270-e42a-486f-9a6c-3b5d205bc195" providerId="ADAL" clId="{7969C663-2E62-4D2F-890A-A2D099913CCB}" dt="2025-03-19T07:36:12.649" v="908" actId="1035"/>
          <ac:picMkLst>
            <pc:docMk/>
            <pc:sldMk cId="702457594" sldId="288"/>
            <ac:picMk id="1026" creationId="{4F408127-6BA2-F2D8-4B0C-9B4EBF41C442}"/>
          </ac:picMkLst>
        </pc:picChg>
      </pc:sldChg>
      <pc:sldChg chg="addSp modSp mod">
        <pc:chgData name="Münke, Raili" userId="7158c270-e42a-486f-9a6c-3b5d205bc195" providerId="ADAL" clId="{7969C663-2E62-4D2F-890A-A2D099913CCB}" dt="2025-03-19T07:22:12.797" v="215" actId="1076"/>
        <pc:sldMkLst>
          <pc:docMk/>
          <pc:sldMk cId="2010561806" sldId="289"/>
        </pc:sldMkLst>
        <pc:spChg chg="mod">
          <ac:chgData name="Münke, Raili" userId="7158c270-e42a-486f-9a6c-3b5d205bc195" providerId="ADAL" clId="{7969C663-2E62-4D2F-890A-A2D099913CCB}" dt="2025-03-19T07:19:44.712" v="164" actId="20577"/>
          <ac:spMkLst>
            <pc:docMk/>
            <pc:sldMk cId="2010561806" sldId="289"/>
            <ac:spMk id="2" creationId="{00000000-0000-0000-0000-000000000000}"/>
          </ac:spMkLst>
        </pc:spChg>
        <pc:spChg chg="mod">
          <ac:chgData name="Münke, Raili" userId="7158c270-e42a-486f-9a6c-3b5d205bc195" providerId="ADAL" clId="{7969C663-2E62-4D2F-890A-A2D099913CCB}" dt="2025-03-19T07:20:20.736" v="172" actId="14100"/>
          <ac:spMkLst>
            <pc:docMk/>
            <pc:sldMk cId="2010561806" sldId="289"/>
            <ac:spMk id="3" creationId="{00000000-0000-0000-0000-000000000000}"/>
          </ac:spMkLst>
        </pc:spChg>
        <pc:picChg chg="add mod">
          <ac:chgData name="Münke, Raili" userId="7158c270-e42a-486f-9a6c-3b5d205bc195" providerId="ADAL" clId="{7969C663-2E62-4D2F-890A-A2D099913CCB}" dt="2025-03-19T07:22:12.797" v="215" actId="1076"/>
          <ac:picMkLst>
            <pc:docMk/>
            <pc:sldMk cId="2010561806" sldId="289"/>
            <ac:picMk id="2050" creationId="{094580FE-E6E6-BFAE-9F0D-F9E413AD73DD}"/>
          </ac:picMkLst>
        </pc:picChg>
      </pc:sldChg>
      <pc:sldChg chg="addSp modSp mod">
        <pc:chgData name="Münke, Raili" userId="7158c270-e42a-486f-9a6c-3b5d205bc195" providerId="ADAL" clId="{7969C663-2E62-4D2F-890A-A2D099913CCB}" dt="2025-03-19T07:23:59.937" v="313" actId="1076"/>
        <pc:sldMkLst>
          <pc:docMk/>
          <pc:sldMk cId="1978819317" sldId="302"/>
        </pc:sldMkLst>
        <pc:spChg chg="mod">
          <ac:chgData name="Münke, Raili" userId="7158c270-e42a-486f-9a6c-3b5d205bc195" providerId="ADAL" clId="{7969C663-2E62-4D2F-890A-A2D099913CCB}" dt="2025-03-19T07:22:58.106" v="288" actId="20577"/>
          <ac:spMkLst>
            <pc:docMk/>
            <pc:sldMk cId="1978819317" sldId="302"/>
            <ac:spMk id="2" creationId="{00000000-0000-0000-0000-000000000000}"/>
          </ac:spMkLst>
        </pc:spChg>
        <pc:spChg chg="mod">
          <ac:chgData name="Münke, Raili" userId="7158c270-e42a-486f-9a6c-3b5d205bc195" providerId="ADAL" clId="{7969C663-2E62-4D2F-890A-A2D099913CCB}" dt="2025-03-19T07:23:48.930" v="310" actId="14100"/>
          <ac:spMkLst>
            <pc:docMk/>
            <pc:sldMk cId="1978819317" sldId="302"/>
            <ac:spMk id="5" creationId="{00000000-0000-0000-0000-000000000000}"/>
          </ac:spMkLst>
        </pc:spChg>
        <pc:picChg chg="add mod">
          <ac:chgData name="Münke, Raili" userId="7158c270-e42a-486f-9a6c-3b5d205bc195" providerId="ADAL" clId="{7969C663-2E62-4D2F-890A-A2D099913CCB}" dt="2025-03-19T07:23:59.937" v="313" actId="1076"/>
          <ac:picMkLst>
            <pc:docMk/>
            <pc:sldMk cId="1978819317" sldId="302"/>
            <ac:picMk id="4098" creationId="{765F7122-9AB8-73EA-8A4B-1699C4FDA19D}"/>
          </ac:picMkLst>
        </pc:picChg>
      </pc:sldChg>
      <pc:sldChg chg="addSp modSp mod">
        <pc:chgData name="Münke, Raili" userId="7158c270-e42a-486f-9a6c-3b5d205bc195" providerId="ADAL" clId="{7969C663-2E62-4D2F-890A-A2D099913CCB}" dt="2025-03-19T07:37:09.448" v="910" actId="20577"/>
        <pc:sldMkLst>
          <pc:docMk/>
          <pc:sldMk cId="3559076446" sldId="303"/>
        </pc:sldMkLst>
        <pc:spChg chg="mod">
          <ac:chgData name="Münke, Raili" userId="7158c270-e42a-486f-9a6c-3b5d205bc195" providerId="ADAL" clId="{7969C663-2E62-4D2F-890A-A2D099913CCB}" dt="2025-03-19T07:21:14.389" v="202" actId="20577"/>
          <ac:spMkLst>
            <pc:docMk/>
            <pc:sldMk cId="3559076446" sldId="303"/>
            <ac:spMk id="2" creationId="{00000000-0000-0000-0000-000000000000}"/>
          </ac:spMkLst>
        </pc:spChg>
        <pc:spChg chg="mod">
          <ac:chgData name="Münke, Raili" userId="7158c270-e42a-486f-9a6c-3b5d205bc195" providerId="ADAL" clId="{7969C663-2E62-4D2F-890A-A2D099913CCB}" dt="2025-03-19T07:37:09.448" v="910" actId="20577"/>
          <ac:spMkLst>
            <pc:docMk/>
            <pc:sldMk cId="3559076446" sldId="303"/>
            <ac:spMk id="3" creationId="{00000000-0000-0000-0000-000000000000}"/>
          </ac:spMkLst>
        </pc:spChg>
        <pc:picChg chg="add mod">
          <ac:chgData name="Münke, Raili" userId="7158c270-e42a-486f-9a6c-3b5d205bc195" providerId="ADAL" clId="{7969C663-2E62-4D2F-890A-A2D099913CCB}" dt="2025-03-19T07:21:48.620" v="212" actId="1076"/>
          <ac:picMkLst>
            <pc:docMk/>
            <pc:sldMk cId="3559076446" sldId="303"/>
            <ac:picMk id="3074" creationId="{8DD27BC3-D31D-780E-6582-A4532C083B57}"/>
          </ac:picMkLst>
        </pc:picChg>
      </pc:sldChg>
      <pc:sldChg chg="addSp modSp mod">
        <pc:chgData name="Münke, Raili" userId="7158c270-e42a-486f-9a6c-3b5d205bc195" providerId="ADAL" clId="{7969C663-2E62-4D2F-890A-A2D099913CCB}" dt="2025-03-19T07:26:42.546" v="422" actId="14100"/>
        <pc:sldMkLst>
          <pc:docMk/>
          <pc:sldMk cId="1830849787" sldId="304"/>
        </pc:sldMkLst>
        <pc:spChg chg="mod">
          <ac:chgData name="Münke, Raili" userId="7158c270-e42a-486f-9a6c-3b5d205bc195" providerId="ADAL" clId="{7969C663-2E62-4D2F-890A-A2D099913CCB}" dt="2025-03-19T07:26:10.105" v="413" actId="20577"/>
          <ac:spMkLst>
            <pc:docMk/>
            <pc:sldMk cId="1830849787" sldId="304"/>
            <ac:spMk id="2" creationId="{00000000-0000-0000-0000-000000000000}"/>
          </ac:spMkLst>
        </pc:spChg>
        <pc:spChg chg="mod">
          <ac:chgData name="Münke, Raili" userId="7158c270-e42a-486f-9a6c-3b5d205bc195" providerId="ADAL" clId="{7969C663-2E62-4D2F-890A-A2D099913CCB}" dt="2025-03-19T07:26:31.473" v="418" actId="14100"/>
          <ac:spMkLst>
            <pc:docMk/>
            <pc:sldMk cId="1830849787" sldId="304"/>
            <ac:spMk id="8" creationId="{00000000-0000-0000-0000-000000000000}"/>
          </ac:spMkLst>
        </pc:spChg>
        <pc:picChg chg="add mod">
          <ac:chgData name="Münke, Raili" userId="7158c270-e42a-486f-9a6c-3b5d205bc195" providerId="ADAL" clId="{7969C663-2E62-4D2F-890A-A2D099913CCB}" dt="2025-03-19T07:26:42.546" v="422" actId="14100"/>
          <ac:picMkLst>
            <pc:docMk/>
            <pc:sldMk cId="1830849787" sldId="304"/>
            <ac:picMk id="6146" creationId="{079B3CA7-9722-D5C6-6AD1-068AE9CE7028}"/>
          </ac:picMkLst>
        </pc:picChg>
      </pc:sldChg>
      <pc:sldChg chg="addSp delSp modSp mod">
        <pc:chgData name="Münke, Raili" userId="7158c270-e42a-486f-9a6c-3b5d205bc195" providerId="ADAL" clId="{7969C663-2E62-4D2F-890A-A2D099913CCB}" dt="2025-03-19T07:38:39.519" v="939" actId="20577"/>
        <pc:sldMkLst>
          <pc:docMk/>
          <pc:sldMk cId="1248474630" sldId="307"/>
        </pc:sldMkLst>
        <pc:spChg chg="mod">
          <ac:chgData name="Münke, Raili" userId="7158c270-e42a-486f-9a6c-3b5d205bc195" providerId="ADAL" clId="{7969C663-2E62-4D2F-890A-A2D099913CCB}" dt="2025-03-19T07:24:29.809" v="345" actId="20577"/>
          <ac:spMkLst>
            <pc:docMk/>
            <pc:sldMk cId="1248474630" sldId="307"/>
            <ac:spMk id="2" creationId="{00000000-0000-0000-0000-000000000000}"/>
          </ac:spMkLst>
        </pc:spChg>
        <pc:spChg chg="mod">
          <ac:chgData name="Münke, Raili" userId="7158c270-e42a-486f-9a6c-3b5d205bc195" providerId="ADAL" clId="{7969C663-2E62-4D2F-890A-A2D099913CCB}" dt="2025-03-19T07:38:39.519" v="939" actId="20577"/>
          <ac:spMkLst>
            <pc:docMk/>
            <pc:sldMk cId="1248474630" sldId="307"/>
            <ac:spMk id="3" creationId="{00000000-0000-0000-0000-000000000000}"/>
          </ac:spMkLst>
        </pc:spChg>
        <pc:picChg chg="add del mod">
          <ac:chgData name="Münke, Raili" userId="7158c270-e42a-486f-9a6c-3b5d205bc195" providerId="ADAL" clId="{7969C663-2E62-4D2F-890A-A2D099913CCB}" dt="2025-03-19T07:25:18.561" v="360" actId="478"/>
          <ac:picMkLst>
            <pc:docMk/>
            <pc:sldMk cId="1248474630" sldId="307"/>
            <ac:picMk id="5122" creationId="{1EA43EAB-64F4-F2E0-0279-97DCCFB92EA3}"/>
          </ac:picMkLst>
        </pc:picChg>
        <pc:picChg chg="add del mod">
          <ac:chgData name="Münke, Raili" userId="7158c270-e42a-486f-9a6c-3b5d205bc195" providerId="ADAL" clId="{7969C663-2E62-4D2F-890A-A2D099913CCB}" dt="2025-03-19T07:25:18.561" v="360" actId="478"/>
          <ac:picMkLst>
            <pc:docMk/>
            <pc:sldMk cId="1248474630" sldId="307"/>
            <ac:picMk id="5123" creationId="{2B8B783F-D3DC-26C6-E55B-388EE8DA5E36}"/>
          </ac:picMkLst>
        </pc:picChg>
        <pc:picChg chg="add mod">
          <ac:chgData name="Münke, Raili" userId="7158c270-e42a-486f-9a6c-3b5d205bc195" providerId="ADAL" clId="{7969C663-2E62-4D2F-890A-A2D099913CCB}" dt="2025-03-19T07:25:41.698" v="365" actId="14100"/>
          <ac:picMkLst>
            <pc:docMk/>
            <pc:sldMk cId="1248474630" sldId="307"/>
            <ac:picMk id="5125" creationId="{FD19D6D0-1E8B-2A8B-D2FA-25B6DA9F245C}"/>
          </ac:picMkLst>
        </pc:picChg>
        <pc:picChg chg="add mod">
          <ac:chgData name="Münke, Raili" userId="7158c270-e42a-486f-9a6c-3b5d205bc195" providerId="ADAL" clId="{7969C663-2E62-4D2F-890A-A2D099913CCB}" dt="2025-03-19T07:25:45.234" v="366" actId="1076"/>
          <ac:picMkLst>
            <pc:docMk/>
            <pc:sldMk cId="1248474630" sldId="307"/>
            <ac:picMk id="5126" creationId="{428669F9-B679-6F18-DA36-9D9C9AB91B9C}"/>
          </ac:picMkLst>
        </pc:picChg>
      </pc:sldChg>
      <pc:sldChg chg="del">
        <pc:chgData name="Münke, Raili" userId="7158c270-e42a-486f-9a6c-3b5d205bc195" providerId="ADAL" clId="{7969C663-2E62-4D2F-890A-A2D099913CCB}" dt="2025-03-19T07:26:56.215" v="423" actId="47"/>
        <pc:sldMkLst>
          <pc:docMk/>
          <pc:sldMk cId="3270213104" sldId="309"/>
        </pc:sldMkLst>
      </pc:sldChg>
      <pc:sldChg chg="del">
        <pc:chgData name="Münke, Raili" userId="7158c270-e42a-486f-9a6c-3b5d205bc195" providerId="ADAL" clId="{7969C663-2E62-4D2F-890A-A2D099913CCB}" dt="2025-03-19T07:26:56.215" v="423" actId="47"/>
        <pc:sldMkLst>
          <pc:docMk/>
          <pc:sldMk cId="1820968042" sldId="310"/>
        </pc:sldMkLst>
      </pc:sldChg>
      <pc:sldChg chg="modSp mod">
        <pc:chgData name="Münke, Raili" userId="7158c270-e42a-486f-9a6c-3b5d205bc195" providerId="ADAL" clId="{7969C663-2E62-4D2F-890A-A2D099913CCB}" dt="2025-03-19T07:35:25.810" v="901" actId="20577"/>
        <pc:sldMkLst>
          <pc:docMk/>
          <pc:sldMk cId="3652046408" sldId="311"/>
        </pc:sldMkLst>
        <pc:spChg chg="mod">
          <ac:chgData name="Münke, Raili" userId="7158c270-e42a-486f-9a6c-3b5d205bc195" providerId="ADAL" clId="{7969C663-2E62-4D2F-890A-A2D099913CCB}" dt="2025-03-19T07:35:25.810" v="901" actId="20577"/>
          <ac:spMkLst>
            <pc:docMk/>
            <pc:sldMk cId="3652046408" sldId="311"/>
            <ac:spMk id="5" creationId="{00000000-0000-0000-0000-000000000000}"/>
          </ac:spMkLst>
        </pc:spChg>
      </pc:sldChg>
      <pc:sldChg chg="del">
        <pc:chgData name="Münke, Raili" userId="7158c270-e42a-486f-9a6c-3b5d205bc195" providerId="ADAL" clId="{7969C663-2E62-4D2F-890A-A2D099913CCB}" dt="2025-03-19T07:35:42.754" v="902" actId="47"/>
        <pc:sldMkLst>
          <pc:docMk/>
          <pc:sldMk cId="807054193" sldId="312"/>
        </pc:sldMkLst>
      </pc:sldChg>
      <pc:sldChg chg="del">
        <pc:chgData name="Münke, Raili" userId="7158c270-e42a-486f-9a6c-3b5d205bc195" providerId="ADAL" clId="{7969C663-2E62-4D2F-890A-A2D099913CCB}" dt="2025-03-19T07:35:46.389" v="903" actId="47"/>
        <pc:sldMkLst>
          <pc:docMk/>
          <pc:sldMk cId="1238215784" sldId="313"/>
        </pc:sldMkLst>
      </pc:sldChg>
      <pc:sldChg chg="del">
        <pc:chgData name="Münke, Raili" userId="7158c270-e42a-486f-9a6c-3b5d205bc195" providerId="ADAL" clId="{7969C663-2E62-4D2F-890A-A2D099913CCB}" dt="2025-03-19T07:26:56.215" v="423" actId="47"/>
        <pc:sldMkLst>
          <pc:docMk/>
          <pc:sldMk cId="2339740355" sldId="314"/>
        </pc:sldMkLst>
      </pc:sldChg>
      <pc:sldChg chg="modSp new del mod">
        <pc:chgData name="Münke, Raili" userId="7158c270-e42a-486f-9a6c-3b5d205bc195" providerId="ADAL" clId="{7969C663-2E62-4D2F-890A-A2D099913CCB}" dt="2025-03-19T07:19:27.905" v="124" actId="47"/>
        <pc:sldMkLst>
          <pc:docMk/>
          <pc:sldMk cId="3958306486" sldId="315"/>
        </pc:sldMkLst>
        <pc:spChg chg="mod">
          <ac:chgData name="Münke, Raili" userId="7158c270-e42a-486f-9a6c-3b5d205bc195" providerId="ADAL" clId="{7969C663-2E62-4D2F-890A-A2D099913CCB}" dt="2025-03-19T07:17:05.281" v="31" actId="20577"/>
          <ac:spMkLst>
            <pc:docMk/>
            <pc:sldMk cId="3958306486" sldId="315"/>
            <ac:spMk id="5" creationId="{9AC8B692-EDD3-B222-C186-1ECE19D0F188}"/>
          </ac:spMkLst>
        </pc:spChg>
      </pc:sldChg>
    </pc:docChg>
  </pc:docChgLst>
  <pc:docChgLst>
    <pc:chgData name="Wichmann, Moritz" userId="S::moritz.wichmann@dena.de::8e617a9d-aec1-43e2-b505-4ed2c8038419" providerId="AD" clId="Web-{A35E1698-E6F3-35CF-A8D0-787BECE88233}"/>
    <pc:docChg chg="modSld">
      <pc:chgData name="Wichmann, Moritz" userId="S::moritz.wichmann@dena.de::8e617a9d-aec1-43e2-b505-4ed2c8038419" providerId="AD" clId="Web-{A35E1698-E6F3-35CF-A8D0-787BECE88233}" dt="2025-03-19T09:03:31.382" v="20" actId="20577"/>
      <pc:docMkLst>
        <pc:docMk/>
      </pc:docMkLst>
      <pc:sldChg chg="modSp">
        <pc:chgData name="Wichmann, Moritz" userId="S::moritz.wichmann@dena.de::8e617a9d-aec1-43e2-b505-4ed2c8038419" providerId="AD" clId="Web-{A35E1698-E6F3-35CF-A8D0-787BECE88233}" dt="2025-03-19T09:03:31.382" v="20" actId="20577"/>
        <pc:sldMkLst>
          <pc:docMk/>
          <pc:sldMk cId="1830849787" sldId="304"/>
        </pc:sldMkLst>
        <pc:spChg chg="mod">
          <ac:chgData name="Wichmann, Moritz" userId="S::moritz.wichmann@dena.de::8e617a9d-aec1-43e2-b505-4ed2c8038419" providerId="AD" clId="Web-{A35E1698-E6F3-35CF-A8D0-787BECE88233}" dt="2025-03-19T09:03:31.382" v="20" actId="20577"/>
          <ac:spMkLst>
            <pc:docMk/>
            <pc:sldMk cId="1830849787" sldId="304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2080-E4A4-4D15-B18F-33552C797922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B9AA0-D8CA-448D-A296-12E4F08DBD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83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B9AA0-D8CA-448D-A296-12E4F08DBD7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69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B9AA0-D8CA-448D-A296-12E4F08DBD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02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B9AA0-D8CA-448D-A296-12E4F08DBD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46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B9AA0-D8CA-448D-A296-12E4F08DBD7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01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B9AA0-D8CA-448D-A296-12E4F08DBD7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08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4BBE70-06BD-C84E-9EF0-48353FCE88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94560"/>
            <a:ext cx="12192000" cy="466343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0469F39-AC36-0248-BB3A-77BDD3706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5027" y="5103196"/>
            <a:ext cx="2071401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de-DE" dirty="0"/>
              <a:t>Titel einfügen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22AD735-E476-D241-8545-D5629EF79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8214" y="5637825"/>
            <a:ext cx="2917145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de-DE" dirty="0"/>
              <a:t>Name / Datum / Ort</a:t>
            </a:r>
          </a:p>
        </p:txBody>
      </p:sp>
    </p:spTree>
    <p:extLst>
      <p:ext uri="{BB962C8B-B14F-4D97-AF65-F5344CB8AC3E}">
        <p14:creationId xmlns:p14="http://schemas.microsoft.com/office/powerpoint/2010/main" val="194792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_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5894A-30F2-D44E-B2FE-A004E9A56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Tabelle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5D646AA-B024-9044-932C-D796E617777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2445407"/>
              </p:ext>
            </p:extLst>
          </p:nvPr>
        </p:nvGraphicFramePr>
        <p:xfrm>
          <a:off x="838200" y="2118975"/>
          <a:ext cx="10633365" cy="344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673">
                  <a:extLst>
                    <a:ext uri="{9D8B030D-6E8A-4147-A177-3AD203B41FA5}">
                      <a16:colId xmlns:a16="http://schemas.microsoft.com/office/drawing/2014/main" val="1956046303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3802819769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3395194591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3306517423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1352021980"/>
                    </a:ext>
                  </a:extLst>
                </a:gridCol>
              </a:tblGrid>
              <a:tr h="845898"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4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84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12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6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72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0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6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78441"/>
                  </a:ext>
                </a:extLst>
              </a:tr>
            </a:tbl>
          </a:graphicData>
        </a:graphic>
      </p:graphicFrame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32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67C89-349E-5644-89F6-E5DBBB8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20400"/>
            <a:ext cx="6172200" cy="3740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EE47D9-C95D-7E4C-9596-4647A19D7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0400"/>
            <a:ext cx="3932237" cy="3740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4765894A-30F2-D44E-B2FE-A004E9A5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948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3C27ED3-955A-9C4A-9E8A-1CAF8DF0D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120400"/>
            <a:ext cx="6172200" cy="374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D2A25-2A2D-B84F-8B18-51380639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120400"/>
            <a:ext cx="3932237" cy="374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4765894A-30F2-D44E-B2FE-A004E9A5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804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AEC54-4C25-C84C-A727-95000759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056FB7-6B99-294C-A445-D3C7B0A00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11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AEC54-4C25-C84C-A727-95000759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056FB7-6B99-294C-A445-D3C7B0A00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56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/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33EEEAF-1E5F-E841-A45F-0346EF9ACA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6F1D4973-C470-404F-BFF2-EDF8F0089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909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5E7E408E-8051-8E45-9BF9-279DADFFA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0242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95499A3E-4100-624B-92A8-126FC8F3E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642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0BB7C35F-1BBD-A947-B723-0B9227276E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700938A8-8600-D746-A901-3EB503E44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51909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6986E770-0997-984E-BCE8-BE2AA54520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0242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69AD17E1-9B4D-BB4C-8E72-59B346FC73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1642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F8837D44-F484-BA4E-8562-4CAFD906C9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BA419E32-077B-8949-A3A7-655E8878A4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49599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84CB0A7C-A31F-5141-9614-8E37B4E3B4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9466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2F86ACFD-78C4-9B4C-A35C-FB1F2910AC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0866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E58FFEE6-9E4A-3742-9220-7735642A35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199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4FB4E65D-D775-2B40-A62F-C921E191D3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49599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40" name="Textplatzhalter 5">
            <a:extLst>
              <a:ext uri="{FF2B5EF4-FFF2-40B4-BE49-F238E27FC236}">
                <a16:creationId xmlns:a16="http://schemas.microsoft.com/office/drawing/2014/main" id="{202EC8A4-E94D-5E47-BEBB-C07EE2656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69466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41" name="Textplatzhalter 5">
            <a:extLst>
              <a:ext uri="{FF2B5EF4-FFF2-40B4-BE49-F238E27FC236}">
                <a16:creationId xmlns:a16="http://schemas.microsoft.com/office/drawing/2014/main" id="{4666BA0E-523A-2F46-BF3B-62CCD8784E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80866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77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08C"/>
              </a:buClr>
              <a:defRPr/>
            </a:lvl1pPr>
            <a:lvl2pPr>
              <a:buClr>
                <a:srgbClr val="00508C"/>
              </a:buClr>
              <a:defRPr/>
            </a:lvl2pPr>
            <a:lvl3pPr>
              <a:buClr>
                <a:srgbClr val="00508C"/>
              </a:buClr>
              <a:defRPr/>
            </a:lvl3pPr>
            <a:lvl4pPr>
              <a:buClr>
                <a:srgbClr val="00508C"/>
              </a:buClr>
              <a:defRPr/>
            </a:lvl4pPr>
            <a:lvl5pPr>
              <a:buClr>
                <a:srgbClr val="00508C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55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6E000"/>
              </a:buClr>
              <a:defRPr/>
            </a:lvl1pPr>
            <a:lvl2pPr>
              <a:buClr>
                <a:srgbClr val="E6E000"/>
              </a:buClr>
              <a:defRPr/>
            </a:lvl2pPr>
            <a:lvl3pPr>
              <a:buClr>
                <a:srgbClr val="E6E000"/>
              </a:buClr>
              <a:defRPr/>
            </a:lvl3pPr>
            <a:lvl4pPr>
              <a:buClr>
                <a:srgbClr val="E6E000"/>
              </a:buClr>
              <a:defRPr/>
            </a:lvl4pPr>
            <a:lvl5pPr>
              <a:buClr>
                <a:srgbClr val="E6E0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B6C43"/>
              </a:buClr>
              <a:defRPr/>
            </a:lvl1pPr>
            <a:lvl2pPr>
              <a:buClr>
                <a:srgbClr val="EB6C43"/>
              </a:buClr>
              <a:defRPr/>
            </a:lvl2pPr>
            <a:lvl3pPr>
              <a:buClr>
                <a:srgbClr val="EB6C43"/>
              </a:buClr>
              <a:defRPr/>
            </a:lvl3pPr>
            <a:lvl4pPr>
              <a:buClr>
                <a:srgbClr val="EB6C43"/>
              </a:buClr>
              <a:defRPr/>
            </a:lvl4pPr>
            <a:lvl5pPr>
              <a:buClr>
                <a:srgbClr val="EB6C4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4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8B1B7"/>
              </a:buClr>
              <a:defRPr/>
            </a:lvl1pPr>
            <a:lvl2pPr>
              <a:buClr>
                <a:srgbClr val="08B1B7"/>
              </a:buClr>
              <a:defRPr/>
            </a:lvl2pPr>
            <a:lvl3pPr>
              <a:buClr>
                <a:srgbClr val="08B1B7"/>
              </a:buClr>
              <a:defRPr/>
            </a:lvl3pPr>
            <a:lvl4pPr>
              <a:buClr>
                <a:srgbClr val="08B1B7"/>
              </a:buClr>
              <a:defRPr/>
            </a:lvl4pPr>
            <a:lvl5pPr>
              <a:buClr>
                <a:srgbClr val="08B1B7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83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E531023-F726-F448-A0E3-6083D08F80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807030"/>
            <a:ext cx="10515600" cy="4331834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65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/Volumes/gefrierschrank/dena/GeFo_Expertenzentrum/KREATION/LOGO_RZ/GF_Kln_Logo_RZ/GF_Kln_Logo_office/GF_Kln_Logo_A4_jpg/GF_Kln_Logo_A4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FE750B-C4C0-C845-AA45-F9DCC37F9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r:link="rId15"/>
          <a:srcRect r="13885" b="13770"/>
          <a:stretch>
            <a:fillRect/>
          </a:stretch>
        </p:blipFill>
        <p:spPr>
          <a:xfrm>
            <a:off x="9604952" y="5802429"/>
            <a:ext cx="139452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9" r:id="rId3"/>
    <p:sldLayoutId id="2147483664" r:id="rId4"/>
    <p:sldLayoutId id="2147483650" r:id="rId5"/>
    <p:sldLayoutId id="2147483673" r:id="rId6"/>
    <p:sldLayoutId id="2147483674" r:id="rId7"/>
    <p:sldLayoutId id="2147483675" r:id="rId8"/>
    <p:sldLayoutId id="2147483654" r:id="rId9"/>
    <p:sldLayoutId id="2147483666" r:id="rId10"/>
    <p:sldLayoutId id="214748365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baeudeforum.de/realisieren/erneuerbare-energien/erneuerbare-waerme-in-gebaeuden/" TargetMode="External"/><Relationship Id="rId3" Type="http://schemas.openxmlformats.org/officeDocument/2006/relationships/hyperlink" Target="https://www.gebaeudeforum.de/realisieren/gebaeudetechnik/" TargetMode="External"/><Relationship Id="rId7" Type="http://schemas.openxmlformats.org/officeDocument/2006/relationships/hyperlink" Target="https://www.gebaeudeforum.de/ordnungsrecht/geg/geg-202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ebaeudeforum.de/realisieren/investitionen/geringinvestive-massnahmen/" TargetMode="External"/><Relationship Id="rId5" Type="http://schemas.openxmlformats.org/officeDocument/2006/relationships/hyperlink" Target="https://www.gebaeudeforum.de/realisieren/erneuerbare-energien/" TargetMode="External"/><Relationship Id="rId4" Type="http://schemas.openxmlformats.org/officeDocument/2006/relationships/hyperlink" Target="https://www.gebaeudeforum.de/realisieren/gebaeudehuelle/" TargetMode="External"/><Relationship Id="rId9" Type="http://schemas.openxmlformats.org/officeDocument/2006/relationships/hyperlink" Target="https://www.gebaeudeforum.de/realisieren/erneuerbare-energien/erneuerbare-waerme-im-quarti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Effizienz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524000" y="6061433"/>
            <a:ext cx="19800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/>
              <a:t>Stand: 03/2025</a:t>
            </a:r>
          </a:p>
        </p:txBody>
      </p:sp>
    </p:spTree>
    <p:extLst>
      <p:ext uri="{BB962C8B-B14F-4D97-AF65-F5344CB8AC3E}">
        <p14:creationId xmlns:p14="http://schemas.microsoft.com/office/powerpoint/2010/main" val="336144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84479"/>
            <a:ext cx="5115560" cy="432852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Roboto" pitchFamily="2" charset="0"/>
              </a:rPr>
              <a:t>Avisierte Emissionsreduktion reicht nicht aus, um das Ziel </a:t>
            </a:r>
            <a:r>
              <a:rPr lang="de-DE" sz="1800" b="0" i="0" u="none" strike="noStrike">
                <a:solidFill>
                  <a:srgbClr val="000000"/>
                </a:solidFill>
                <a:effectLst/>
                <a:latin typeface="Roboto" pitchFamily="2" charset="0"/>
              </a:rPr>
              <a:t>der Klimaneutralität 2045 im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Roboto" pitchFamily="2" charset="0"/>
              </a:rPr>
              <a:t>Gebäudesektor zu erreichen.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itchFamily="2" charset="0"/>
              </a:rPr>
              <a:t>​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Roboto" pitchFamily="2" charset="0"/>
              </a:rPr>
              <a:t>Größere Dynamik und Verstetigung benötigt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itchFamily="2" charset="0"/>
              </a:rPr>
              <a:t>​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Roboto" pitchFamily="2" charset="0"/>
              </a:rPr>
              <a:t>Notwendig zur Zielerreichung ist ein Mix aus: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Roboto" pitchFamily="2" charset="0"/>
              </a:rPr>
              <a:t>Dekarbonisierung der Wärme</a:t>
            </a:r>
            <a:r>
              <a:rPr lang="de-DE" b="0" i="0" dirty="0">
                <a:solidFill>
                  <a:srgbClr val="000000"/>
                </a:solidFill>
                <a:effectLst/>
                <a:latin typeface="Roboto" pitchFamily="2" charset="0"/>
              </a:rPr>
              <a:t>​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Roboto" pitchFamily="2" charset="0"/>
              </a:rPr>
              <a:t>Senkung des Wärmebedarfs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Roboto" pitchFamily="2" charset="0"/>
              </a:rPr>
              <a:t>​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Roboto" pitchFamily="2" charset="0"/>
              </a:rPr>
              <a:t>Suffizienz/Verhaltensänderungen</a:t>
            </a:r>
            <a:endParaRPr lang="de-DE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Treibhausgas-Emissionen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408127-6BA2-F2D8-4B0C-9B4EBF41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2" y="1498105"/>
            <a:ext cx="4744720" cy="42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5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Gebäudebestand nach Effizienzklassen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51400" cy="4351338"/>
          </a:xfrm>
        </p:spPr>
        <p:txBody>
          <a:bodyPr/>
          <a:lstStyle/>
          <a:p>
            <a:pPr fontAlgn="base">
              <a:buClrTx/>
            </a:pPr>
            <a:r>
              <a:rPr lang="de-DE" sz="2000" dirty="0"/>
              <a:t>Im Gesamtbestand: ca. jedes zweite Gebäude schlechter als Klasse D</a:t>
            </a:r>
            <a:r>
              <a:rPr lang="en-US" sz="2000" dirty="0"/>
              <a:t>​</a:t>
            </a:r>
          </a:p>
          <a:p>
            <a:pPr fontAlgn="base">
              <a:buClrTx/>
            </a:pPr>
            <a:r>
              <a:rPr lang="de-DE" sz="2000" dirty="0"/>
              <a:t>Besonders Ein- und Zweifamilienhäuser mit schlechter Effizienz</a:t>
            </a:r>
            <a:r>
              <a:rPr lang="en-US" sz="2000" dirty="0"/>
              <a:t>​</a:t>
            </a:r>
          </a:p>
          <a:p>
            <a:pPr fontAlgn="base">
              <a:buClrTx/>
            </a:pPr>
            <a:r>
              <a:rPr lang="de-DE" sz="2000" dirty="0"/>
              <a:t>Aktuell erfolgen die meisten Sanierungen auf einen mittleren Standard</a:t>
            </a:r>
            <a:endParaRPr lang="en-US" sz="2000" dirty="0"/>
          </a:p>
          <a:p>
            <a:pPr>
              <a:buClrTx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4580FE-E6E6-BFAE-9F0D-F9E413AD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825625"/>
            <a:ext cx="4648200" cy="40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6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84479"/>
            <a:ext cx="4719320" cy="3692371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Aktuell werden ca. 0,7 % der Gebäude pro Jahr saniert</a:t>
            </a:r>
            <a:r>
              <a:rPr lang="en-US" sz="2000" dirty="0"/>
              <a:t>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Sanierungsraten müssen deutlich steigen; im niedrigsten Szenario auf mind. 1,4 %</a:t>
            </a:r>
            <a:r>
              <a:rPr lang="en-US" sz="2000" dirty="0"/>
              <a:t>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Bis 2030 sollten über 6 Millionen Wohngebäude saniert werden</a:t>
            </a:r>
            <a:r>
              <a:rPr lang="en-US" sz="2000" dirty="0"/>
              <a:t>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Sanierungstiefe muss ebenfalls ehrgeiziger und „Pinsel-Sanierungen“ vermieden werden.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Sanierungsrate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D27BC3-D31D-780E-6582-A4532C08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63" y="1468613"/>
            <a:ext cx="4410394" cy="38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7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 fossiler Heizungen</a:t>
            </a:r>
            <a:endParaRPr lang="en-GB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1584479"/>
            <a:ext cx="5359400" cy="369237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78% fossiler Anteil bei Wärmeerzeugern, mehrheitlich Gas​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Relativ geringe Veränderungsraten zwischen Technologien</a:t>
            </a:r>
            <a:r>
              <a:rPr lang="en-US" sz="2000" dirty="0"/>
              <a:t>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Viele Heizungen sind über 30 Jahre in Betrieb.</a:t>
            </a:r>
            <a:r>
              <a:rPr lang="en-US" sz="2000" dirty="0"/>
              <a:t>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Jede zweite Heizung ist über 20 Jahre alt.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5F7122-9AB8-73EA-8A4B-1699C4FDA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49" y="1584479"/>
            <a:ext cx="5159692" cy="42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1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84479"/>
            <a:ext cx="3784600" cy="513699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Im Neubau von Wohngebäuden hat sich Anteil ​von Wärmepumpen in 10 ​Jahren verdoppelt auf rund ​43 Prozent.​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Im Wohngebäude-Bestand liegt der Anteil von Wärmepumpen bei 3 Prozent.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/>
          </a:p>
          <a:p>
            <a:pPr lvl="1"/>
            <a:endParaRPr lang="de-DE" sz="20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Energieträger von Wärmeerzeugern</a:t>
            </a:r>
            <a:endParaRPr lang="en-GB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FD19D6D0-1E8B-2A8B-D2FA-25B6DA9F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50" y="1584479"/>
            <a:ext cx="3319930" cy="38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28669F9-B679-6F18-DA36-9D9C9AB9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08" y="1584479"/>
            <a:ext cx="3319930" cy="38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7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Absatz</a:t>
            </a:r>
            <a:r>
              <a:rPr lang="en-GB" dirty="0"/>
              <a:t> von </a:t>
            </a:r>
            <a:r>
              <a:rPr lang="en-GB" dirty="0" err="1"/>
              <a:t>Wärmepumpen</a:t>
            </a:r>
            <a:endParaRPr lang="en-GB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838200" y="1825625"/>
            <a:ext cx="4871720" cy="435133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de-DE" sz="2000" dirty="0">
                <a:latin typeface="Roboto"/>
                <a:ea typeface="Roboto"/>
                <a:cs typeface="Roboto"/>
              </a:rPr>
              <a:t>Ca. 356.000 Wärmepumpen (ohne TWW) wurden im Jahr 2023 installiert​</a:t>
            </a:r>
          </a:p>
          <a:p>
            <a:pPr fontAlgn="base"/>
            <a:r>
              <a:rPr lang="de-DE" sz="2000" dirty="0">
                <a:latin typeface="Roboto"/>
                <a:ea typeface="Roboto"/>
                <a:cs typeface="Roboto"/>
              </a:rPr>
              <a:t>Stand 2023: insg. rund ​</a:t>
            </a:r>
            <a:br>
              <a:rPr lang="de-DE" sz="2000" dirty="0"/>
            </a:br>
            <a:r>
              <a:rPr lang="de-DE" sz="2000" dirty="0">
                <a:latin typeface="Roboto"/>
                <a:ea typeface="Roboto"/>
                <a:cs typeface="Roboto"/>
              </a:rPr>
              <a:t>1,8 Mio. installierte Geräte​</a:t>
            </a:r>
          </a:p>
          <a:p>
            <a:pPr fontAlgn="base"/>
            <a:r>
              <a:rPr lang="de-DE" sz="2000" dirty="0">
                <a:latin typeface="Roboto"/>
                <a:ea typeface="Roboto"/>
                <a:cs typeface="Roboto"/>
              </a:rPr>
              <a:t>Starkes Wachstum seit 2020.</a:t>
            </a:r>
            <a:r>
              <a:rPr lang="en-US" sz="2000" dirty="0">
                <a:latin typeface="Roboto"/>
                <a:ea typeface="Roboto"/>
                <a:cs typeface="Roboto"/>
              </a:rPr>
              <a:t>​</a:t>
            </a:r>
          </a:p>
          <a:p>
            <a:pPr fontAlgn="base"/>
            <a:r>
              <a:rPr lang="de-DE" sz="2000" dirty="0">
                <a:latin typeface="Roboto"/>
                <a:ea typeface="Roboto"/>
                <a:cs typeface="Roboto"/>
              </a:rPr>
              <a:t>2024 deutlicher Bruch in der Absatz-Dynamik: Absatz ging um rund die Hälfte zurück auf 234.000 Geräte inklusive Warmwasserwärmepumpen</a:t>
            </a:r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9B3CA7-9722-D5C6-6AD1-068AE9CE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48716"/>
            <a:ext cx="4871720" cy="42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4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Infos </a:t>
            </a:r>
            <a:r>
              <a:rPr lang="de-DE"/>
              <a:t>im Gebäudeforum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de-DE" sz="1600" dirty="0"/>
              <a:t>Gebäudetechnik: </a:t>
            </a:r>
            <a:r>
              <a:rPr lang="de-DE" sz="1600" dirty="0">
                <a:hlinkClick r:id="rId3"/>
              </a:rPr>
              <a:t>https://www.gebaeudeforum.de/realisieren/gebaeudetechnik/</a:t>
            </a:r>
            <a:r>
              <a:rPr lang="de-DE" sz="1600" dirty="0"/>
              <a:t> </a:t>
            </a:r>
          </a:p>
          <a:p>
            <a:pPr>
              <a:buClrTx/>
            </a:pPr>
            <a:r>
              <a:rPr lang="de-DE" sz="1600" dirty="0"/>
              <a:t>Gebäudehülle: </a:t>
            </a:r>
            <a:r>
              <a:rPr lang="de-DE" sz="1600" dirty="0">
                <a:hlinkClick r:id="rId4"/>
              </a:rPr>
              <a:t>https://www.gebaeudeforum.de/realisieren/gebaeudehuelle/</a:t>
            </a:r>
            <a:r>
              <a:rPr lang="de-DE" sz="1600" dirty="0"/>
              <a:t> </a:t>
            </a:r>
          </a:p>
          <a:p>
            <a:pPr>
              <a:buClrTx/>
            </a:pPr>
            <a:r>
              <a:rPr lang="de-DE" sz="1600" dirty="0"/>
              <a:t>Erneuerbare Energien: </a:t>
            </a:r>
            <a:r>
              <a:rPr lang="de-DE" sz="1600" dirty="0">
                <a:hlinkClick r:id="rId5"/>
              </a:rPr>
              <a:t>https://www.gebaeudeforum.de/realisieren/erneuerbare-energien/</a:t>
            </a:r>
            <a:r>
              <a:rPr lang="de-DE" sz="1600" dirty="0"/>
              <a:t> </a:t>
            </a:r>
          </a:p>
          <a:p>
            <a:pPr>
              <a:buClrTx/>
            </a:pPr>
            <a:r>
              <a:rPr lang="de-DE" sz="1600" dirty="0"/>
              <a:t>Effizienzmaßnahmen mit geringen Investitionskosten: </a:t>
            </a:r>
            <a:r>
              <a:rPr lang="de-DE" sz="1600" dirty="0">
                <a:hlinkClick r:id="rId6"/>
              </a:rPr>
              <a:t>https://www.gebaeudeforum.de/realisieren/investitionen/geringinvestive-massnahmen/</a:t>
            </a:r>
            <a:r>
              <a:rPr lang="de-DE" sz="1600" dirty="0"/>
              <a:t> </a:t>
            </a:r>
          </a:p>
          <a:p>
            <a:pPr>
              <a:buClrTx/>
            </a:pPr>
            <a:r>
              <a:rPr lang="de-DE" sz="1600" dirty="0"/>
              <a:t>GEG 2024: </a:t>
            </a:r>
            <a:r>
              <a:rPr lang="de-DE" sz="1600" dirty="0">
                <a:hlinkClick r:id="rId7"/>
              </a:rPr>
              <a:t>https://www.gebaeudeforum.de/ordnungsrecht/geg/geg-2024/</a:t>
            </a:r>
            <a:r>
              <a:rPr lang="de-DE" sz="1600" dirty="0"/>
              <a:t> </a:t>
            </a:r>
          </a:p>
          <a:p>
            <a:pPr>
              <a:buClrTx/>
            </a:pPr>
            <a:r>
              <a:rPr lang="de-DE" sz="1600" dirty="0"/>
              <a:t>Erfüllungsoptionen des GEG für mindestens 65 Prozent erneuerbare Energien: Erneuerbare Wärme in Gebäuden – Ein- und Zweifamilienhäuser: </a:t>
            </a:r>
            <a:r>
              <a:rPr lang="de-DE" sz="1600" dirty="0">
                <a:hlinkClick r:id="rId8"/>
              </a:rPr>
              <a:t>https://www.gebaeudeforum.de/realisieren/erneuerbare-energien/erneuerbare-waerme-in-gebaeuden/</a:t>
            </a:r>
            <a:r>
              <a:rPr lang="de-DE" sz="1600" dirty="0"/>
              <a:t> </a:t>
            </a:r>
          </a:p>
          <a:p>
            <a:pPr>
              <a:buClrTx/>
            </a:pPr>
            <a:r>
              <a:rPr lang="de-DE" sz="1600" dirty="0"/>
              <a:t>Möglichkeiten für mindestens 65 Prozent erneuerbare Energien über einen Quartiersansatz: Erneuerbare Wärme im Quartier – Netzgebundene Versorgung: </a:t>
            </a:r>
            <a:r>
              <a:rPr lang="de-DE" sz="1600" dirty="0">
                <a:hlinkClick r:id="rId9"/>
              </a:rPr>
              <a:t>https://www.gebaeudeforum.de/realisieren/erneuerbare-energien/erneuerbare-waerme-im-quartier/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52046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Corporate Design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E5DF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6DF9B68-7E5B-4908-AF67-77F2E9050964}" vid="{1EE51FA4-AFB1-4BD4-9618-AEC5398B081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reich xmlns="18cc7ac8-e119-4483-877f-14277e1c121d">KNG</Bereich>
    <Kostenstelle xmlns="18cc7ac8-e119-4483-877f-14277e1c121d">61-04-24</Kostenstelle>
    <c613b003a0304efb80eb38de0d996768 xmlns="18cc7ac8-e119-4483-877f-14277e1c121d">
      <Terms xmlns="http://schemas.microsoft.com/office/infopath/2007/PartnerControls"/>
    </c613b003a0304efb80eb38de0d996768>
    <ie6743036f144cba87819402574d6d22 xmlns="18cc7ac8-e119-4483-877f-14277e1c121d">
      <Terms xmlns="http://schemas.microsoft.com/office/infopath/2007/PartnerControls"/>
    </ie6743036f144cba87819402574d6d22>
    <Arbeitspaket xmlns="18cc7ac8-e119-4483-877f-14277e1c121d" xsi:nil="true"/>
    <Kommentar xmlns="18cc7ac8-e119-4483-877f-14277e1c121d" xsi:nil="true"/>
    <Personenbezogene_x0020_Daten xmlns="18cc7ac8-e119-4483-877f-14277e1c121d">false</Personenbezogene_x0020_Daten>
    <kdf6276729774cb0878dbc0d6f091741 xmlns="18cc7ac8-e119-4483-877f-14277e1c121d">
      <Terms xmlns="http://schemas.microsoft.com/office/infopath/2007/PartnerControls"/>
    </kdf6276729774cb0878dbc0d6f091741>
    <ke5dbd58ffee4bc3aac15008e870f6f4 xmlns="18cc7ac8-e119-4483-877f-14277e1c121d">
      <Terms xmlns="http://schemas.microsoft.com/office/infopath/2007/PartnerControls"/>
    </ke5dbd58ffee4bc3aac15008e870f6f4>
    <Arbeitsgebiet xmlns="18cc7ac8-e119-4483-877f-14277e1c121d">Netzwerke &amp; Fachservice</Arbeitsgebiet>
    <Verantwortliche_x0020_Person xmlns="18cc7ac8-e119-4483-877f-14277e1c121d">
      <UserInfo>
        <DisplayName/>
        <AccountId xsi:nil="true"/>
        <AccountType/>
      </UserInfo>
    </Verantwortliche_x0020_Person>
    <Projektstatus xmlns="a4a6ebb5-f703-4dc8-9504-50e3c7d31d11">Umsetzung</Projektstatus>
    <TaxCatchAll xmlns="eecc98dd-13ee-4857-908c-1c769ed32d2c" xsi:nil="true"/>
    <TaxCatchAllLabel xmlns="eecc98dd-13ee-4857-908c-1c769ed32d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CB34C0BADA794CAA32B54F6CECC110" ma:contentTypeVersion="81" ma:contentTypeDescription="Ein neues Dokument erstellen." ma:contentTypeScope="" ma:versionID="7d9aa54a4c6e5885fad887cd42ad0766">
  <xsd:schema xmlns:xsd="http://www.w3.org/2001/XMLSchema" xmlns:xs="http://www.w3.org/2001/XMLSchema" xmlns:p="http://schemas.microsoft.com/office/2006/metadata/properties" xmlns:ns2="18cc7ac8-e119-4483-877f-14277e1c121d" xmlns:ns4="a4a6ebb5-f703-4dc8-9504-50e3c7d31d11" xmlns:ns5="eecc98dd-13ee-4857-908c-1c769ed32d2c" targetNamespace="http://schemas.microsoft.com/office/2006/metadata/properties" ma:root="true" ma:fieldsID="55a9cba57fe525da1144c496b75a0092" ns2:_="" ns4:_="" ns5:_="">
    <xsd:import namespace="18cc7ac8-e119-4483-877f-14277e1c121d"/>
    <xsd:import namespace="a4a6ebb5-f703-4dc8-9504-50e3c7d31d11"/>
    <xsd:import namespace="eecc98dd-13ee-4857-908c-1c769ed32d2c"/>
    <xsd:element name="properties">
      <xsd:complexType>
        <xsd:sequence>
          <xsd:element name="documentManagement">
            <xsd:complexType>
              <xsd:all>
                <xsd:element ref="ns2:Personenbezogene_x0020_Daten" minOccurs="0"/>
                <xsd:element ref="ns2:Verantwortliche_x0020_Person" minOccurs="0"/>
                <xsd:element ref="ns2:Arbeitspaket" minOccurs="0"/>
                <xsd:element ref="ns2:Kommentar" minOccurs="0"/>
                <xsd:element ref="ns4:Projektstatus"/>
                <xsd:element ref="ns2:Bereich"/>
                <xsd:element ref="ns2:Kostenstelle"/>
                <xsd:element ref="ns2:Arbeitsgebiet"/>
                <xsd:element ref="ns2:c613b003a0304efb80eb38de0d996768" minOccurs="0"/>
                <xsd:element ref="ns2:ke5dbd58ffee4bc3aac15008e870f6f4" minOccurs="0"/>
                <xsd:element ref="ns2:kdf6276729774cb0878dbc0d6f091741" minOccurs="0"/>
                <xsd:element ref="ns4:SharedWithUsers" minOccurs="0"/>
                <xsd:element ref="ns4:SharedWithDetails" minOccurs="0"/>
                <xsd:element ref="ns2:ie6743036f144cba87819402574d6d22" minOccurs="0"/>
                <xsd:element ref="ns5:TaxCatchAll" minOccurs="0"/>
                <xsd:element ref="ns5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c7ac8-e119-4483-877f-14277e1c121d" elementFormDefault="qualified">
    <xsd:import namespace="http://schemas.microsoft.com/office/2006/documentManagement/types"/>
    <xsd:import namespace="http://schemas.microsoft.com/office/infopath/2007/PartnerControls"/>
    <xsd:element name="Personenbezogene_x0020_Daten" ma:index="5" nillable="true" ma:displayName="PB Daten" ma:default="0" ma:internalName="Personenbezogene_x0020_Daten" ma:readOnly="false">
      <xsd:simpleType>
        <xsd:restriction base="dms:Boolean"/>
      </xsd:simpleType>
    </xsd:element>
    <xsd:element name="Verantwortliche_x0020_Person" ma:index="6" nillable="true" ma:displayName="Verantwortlich" ma:SearchPeopleOnly="false" ma:SharePointGroup="0" ma:internalName="Verantwortliche_x0020_Person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beitspaket" ma:index="7" nillable="true" ma:displayName="Arbeitspaket" ma:internalName="Arbeitspaket" ma:readOnly="false">
      <xsd:simpleType>
        <xsd:restriction base="dms:Text">
          <xsd:maxLength value="255"/>
        </xsd:restriction>
      </xsd:simpleType>
    </xsd:element>
    <xsd:element name="Kommentar" ma:index="8" nillable="true" ma:displayName="Kommentar" ma:internalName="Kommentar" ma:readOnly="false">
      <xsd:simpleType>
        <xsd:restriction base="dms:Note">
          <xsd:maxLength value="255"/>
        </xsd:restriction>
      </xsd:simpleType>
    </xsd:element>
    <xsd:element name="Bereich" ma:index="11" ma:displayName="Bereich" ma:default="KNG" ma:format="Dropdown" ma:internalName="Bereich" ma:readOnly="false">
      <xsd:simpleType>
        <xsd:restriction base="dms:Choice">
          <xsd:enumeration value="GF"/>
          <xsd:enumeration value="Verw"/>
          <xsd:enumeration value="Komm"/>
          <xsd:enumeration value="ZDE"/>
          <xsd:enumeration value="UEW"/>
        </xsd:restriction>
      </xsd:simpleType>
    </xsd:element>
    <xsd:element name="Kostenstelle" ma:index="12" ma:displayName="Kostenstelle" ma:default="61-04-24" ma:format="Dropdown" ma:internalName="Kostenstelle" ma:readOnly="false">
      <xsd:simpleType>
        <xsd:restriction base="dms:Choice">
          <xsd:enumeration value="Kostenstelle"/>
        </xsd:restriction>
      </xsd:simpleType>
    </xsd:element>
    <xsd:element name="Arbeitsgebiet" ma:index="13" ma:displayName="Arbeitsgebiet" ma:default="Netzwerke &amp; Fachservice" ma:format="Dropdown" ma:internalName="Arbeitsgebiet" ma:readOnly="false">
      <xsd:simpleType>
        <xsd:restriction base="dms:Choice">
          <xsd:enumeration value="Arbeitsgebiet 1"/>
          <xsd:enumeration value="Arbeitsgebiet 2"/>
        </xsd:restriction>
      </xsd:simpleType>
    </xsd:element>
    <xsd:element name="c613b003a0304efb80eb38de0d996768" ma:index="14" nillable="true" ma:taxonomy="true" ma:internalName="c613b003a0304efb80eb38de0d996768" ma:taxonomyFieldName="denaStatus" ma:displayName="Status" ma:readOnly="false" ma:default="" ma:fieldId="{c613b003-a030-4efb-80eb-38de0d996768}" ma:sspId="7e0fa8e5-fa47-494c-8ad4-ff86592e9917" ma:termSetId="e2ec3aa7-cd59-4481-be9a-2131ce3509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e5dbd58ffee4bc3aac15008e870f6f4" ma:index="16" nillable="true" ma:taxonomy="true" ma:internalName="ke5dbd58ffee4bc3aac15008e870f6f4" ma:taxonomyFieldName="Jahr" ma:displayName="Jahr" ma:readOnly="false" ma:default="" ma:fieldId="{4e5dbd58-ffee-4bc3-aac1-5008e870f6f4}" ma:sspId="7e0fa8e5-fa47-494c-8ad4-ff86592e9917" ma:termSetId="c23d2f2e-df6b-4bb0-9863-b649d864de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df6276729774cb0878dbc0d6f091741" ma:index="18" nillable="true" ma:taxonomy="true" ma:internalName="kdf6276729774cb0878dbc0d6f091741" ma:taxonomyFieldName="Geteilt" ma:displayName="Geteilt" ma:readOnly="false" ma:default="" ma:fieldId="{4df62767-2977-4cb0-878d-bc0d6f091741}" ma:taxonomyMulti="true" ma:sspId="7e0fa8e5-fa47-494c-8ad4-ff86592e9917" ma:termSetId="9a3af6c0-ad03-4464-aa5d-d13323e006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6743036f144cba87819402574d6d22" ma:index="25" nillable="true" ma:taxonomy="true" ma:internalName="ie6743036f144cba87819402574d6d22" ma:taxonomyFieldName="Dokumentart" ma:displayName="Dokumentart" ma:readOnly="false" ma:default="" ma:fieldId="{2e674303-6f14-4cba-8781-9402574d6d22}" ma:sspId="7e0fa8e5-fa47-494c-8ad4-ff86592e9917" ma:termSetId="112d9dbb-5a6b-4d9a-912b-a0849a05d3e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6ebb5-f703-4dc8-9504-50e3c7d31d11" elementFormDefault="qualified">
    <xsd:import namespace="http://schemas.microsoft.com/office/2006/documentManagement/types"/>
    <xsd:import namespace="http://schemas.microsoft.com/office/infopath/2007/PartnerControls"/>
    <xsd:element name="Projektstatus" ma:index="10" ma:displayName="Projektstatus" ma:default="Umsetzung" ma:internalName="Projektstatus" ma:readOnly="false">
      <xsd:simpleType>
        <xsd:restriction base="dms:Text">
          <xsd:maxLength value="255"/>
        </xsd:restriction>
      </xsd:simpleType>
    </xsd:element>
    <xsd:element name="SharedWithUsers" ma:index="23" nillable="true" ma:displayName="Freigegeben für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description="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c98dd-13ee-4857-908c-1c769ed32d2c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iespalte &quot;Alle abfangen&quot;" ma:hidden="true" ma:list="{06e962e9-9f09-4b90-8c05-8a9f60874bcd}" ma:internalName="TaxCatchAll" ma:readOnly="false" ma:showField="CatchAllData" ma:web="eecc98dd-13ee-4857-908c-1c769ed32d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iespalte &quot;Alle abfangen&quot;1" ma:hidden="true" ma:list="{06e962e9-9f09-4b90-8c05-8a9f60874bcd}" ma:internalName="TaxCatchAllLabel" ma:readOnly="false" ma:showField="CatchAllDataLabel" ma:web="eecc98dd-13ee-4857-908c-1c769ed32d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 ma:index="9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12C663-4BD9-468D-9C26-6DB80D297C64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a4a6ebb5-f703-4dc8-9504-50e3c7d31d11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eecc98dd-13ee-4857-908c-1c769ed32d2c"/>
    <ds:schemaRef ds:uri="18cc7ac8-e119-4483-877f-14277e1c121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47EA13-86FB-41CA-A200-F10E0908F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c7ac8-e119-4483-877f-14277e1c121d"/>
    <ds:schemaRef ds:uri="a4a6ebb5-f703-4dc8-9504-50e3c7d31d11"/>
    <ds:schemaRef ds:uri="eecc98dd-13ee-4857-908c-1c769ed32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98805B-75D8-417F-A3D3-4D278900F5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421</Words>
  <Application>Microsoft Office PowerPoint</Application>
  <PresentationFormat>Breitbild</PresentationFormat>
  <Paragraphs>55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Wingdings</vt:lpstr>
      <vt:lpstr>Office</vt:lpstr>
      <vt:lpstr>Effizienz</vt:lpstr>
      <vt:lpstr>Treibhausgas-Emissionen</vt:lpstr>
      <vt:lpstr>Gebäudebestand nach Effizienzklassen</vt:lpstr>
      <vt:lpstr>Sanierungsrate</vt:lpstr>
      <vt:lpstr>Alter fossiler Heizungen</vt:lpstr>
      <vt:lpstr>Energieträger von Wärmeerzeugern</vt:lpstr>
      <vt:lpstr>Absatz von Wärmepumpen</vt:lpstr>
      <vt:lpstr>Infos im Gebäudeforum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Gebäudeforum klimaneutral</dc:creator>
  <cp:lastModifiedBy>Wrede, Malte</cp:lastModifiedBy>
  <cp:revision>113</cp:revision>
  <dcterms:created xsi:type="dcterms:W3CDTF">2021-05-07T09:16:13Z</dcterms:created>
  <dcterms:modified xsi:type="dcterms:W3CDTF">2025-03-19T11:04:01Z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0x010100C4CB34C0BADA794CAA32B54F6CECC110</vt:lpwstr>
  </property>
  <property fmtid="{D5CDD505-2E9C-101B-9397-08002B2CF9AE}" pid="3" name="Dokumentart">
    <vt:lpwstr/>
  </property>
  <property fmtid="{D5CDD505-2E9C-101B-9397-08002B2CF9AE}" pid="4" name="MediaServiceImageTags">
    <vt:lpwstr/>
  </property>
  <property fmtid="{D5CDD505-2E9C-101B-9397-08002B2CF9AE}" pid="5" name="g93a2c1a35b64ec787f8704ec4542205">
    <vt:lpwstr/>
  </property>
  <property fmtid="{D5CDD505-2E9C-101B-9397-08002B2CF9AE}" pid="6" name="Jahr">
    <vt:lpwstr/>
  </property>
  <property fmtid="{D5CDD505-2E9C-101B-9397-08002B2CF9AE}" pid="7" name="a9a0450a703e45bf9f25a356067aaa07">
    <vt:lpwstr/>
  </property>
  <property fmtid="{D5CDD505-2E9C-101B-9397-08002B2CF9AE}" pid="8" name="Keywords1">
    <vt:lpwstr/>
  </property>
  <property fmtid="{D5CDD505-2E9C-101B-9397-08002B2CF9AE}" pid="9" name="denaStatus">
    <vt:lpwstr/>
  </property>
  <property fmtid="{D5CDD505-2E9C-101B-9397-08002B2CF9AE}" pid="10" name="Geteilt">
    <vt:lpwstr/>
  </property>
  <property fmtid="{D5CDD505-2E9C-101B-9397-08002B2CF9AE}" pid="11" name="Projektstatus0">
    <vt:lpwstr/>
  </property>
  <property fmtid="{D5CDD505-2E9C-101B-9397-08002B2CF9AE}" pid="12" name="lcf76f155ced4ddcb4097134ff3c332f">
    <vt:lpwstr/>
  </property>
</Properties>
</file>